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30" autoAdjust="0"/>
    <p:restoredTop sz="94660"/>
  </p:normalViewPr>
  <p:slideViewPr>
    <p:cSldViewPr snapToGrid="0">
      <p:cViewPr varScale="1">
        <p:scale>
          <a:sx n="73" d="100"/>
          <a:sy n="73" d="100"/>
        </p:scale>
        <p:origin x="3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846614-47DA-46E8-9B38-7305332799A7}" type="doc">
      <dgm:prSet loTypeId="urn:microsoft.com/office/officeart/2005/8/layout/orgChart1" loCatId="hierarchy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MY"/>
        </a:p>
      </dgm:t>
    </dgm:pt>
    <dgm:pt modelId="{2968FD03-BCE6-4283-9CE5-8DEF0E6580B1}">
      <dgm:prSet phldrT="[Text]"/>
      <dgm:spPr/>
      <dgm:t>
        <a:bodyPr/>
        <a:lstStyle/>
        <a:p>
          <a:r>
            <a:rPr lang="en-MY" dirty="0" smtClean="0"/>
            <a:t>6 </a:t>
          </a:r>
          <a:r>
            <a:rPr lang="en-MY" smtClean="0"/>
            <a:t>Jenis</a:t>
          </a:r>
          <a:r>
            <a:rPr lang="en-MY" dirty="0" smtClean="0"/>
            <a:t> </a:t>
          </a:r>
          <a:r>
            <a:rPr lang="en-MY" dirty="0" err="1" smtClean="0"/>
            <a:t>CoRT</a:t>
          </a:r>
          <a:endParaRPr lang="en-MY" dirty="0"/>
        </a:p>
      </dgm:t>
    </dgm:pt>
    <dgm:pt modelId="{4288DED4-BABC-4D22-8DA9-1C55BCBD8B33}" type="parTrans" cxnId="{BBF6E515-0A2A-4F15-89DB-0CD7C03D0980}">
      <dgm:prSet/>
      <dgm:spPr/>
      <dgm:t>
        <a:bodyPr/>
        <a:lstStyle/>
        <a:p>
          <a:endParaRPr lang="en-MY">
            <a:solidFill>
              <a:schemeClr val="bg1"/>
            </a:solidFill>
          </a:endParaRPr>
        </a:p>
      </dgm:t>
    </dgm:pt>
    <dgm:pt modelId="{60A33712-28EC-4797-B3A0-71C0F760D027}" type="sibTrans" cxnId="{BBF6E515-0A2A-4F15-89DB-0CD7C03D0980}">
      <dgm:prSet/>
      <dgm:spPr/>
      <dgm:t>
        <a:bodyPr/>
        <a:lstStyle/>
        <a:p>
          <a:endParaRPr lang="en-MY">
            <a:solidFill>
              <a:schemeClr val="bg1"/>
            </a:solidFill>
          </a:endParaRPr>
        </a:p>
      </dgm:t>
    </dgm:pt>
    <dgm:pt modelId="{C70BA4A5-06C2-40AE-BDC3-C54BE7CB3AEA}">
      <dgm:prSet phldrT="[Text]" custT="1"/>
      <dgm:spPr/>
      <dgm:t>
        <a:bodyPr/>
        <a:lstStyle/>
        <a:p>
          <a:r>
            <a:rPr lang="en-MY" sz="1600" smtClean="0"/>
            <a:t>CoRT 1 : </a:t>
          </a:r>
        </a:p>
        <a:p>
          <a:r>
            <a:rPr lang="en-MY" sz="1600" smtClean="0"/>
            <a:t>Keluasan persepsi</a:t>
          </a:r>
          <a:endParaRPr lang="en-MY" sz="1600" dirty="0"/>
        </a:p>
      </dgm:t>
    </dgm:pt>
    <dgm:pt modelId="{008595A3-DF72-4941-9162-582E16CCA463}" type="parTrans" cxnId="{73088D35-C867-4448-9156-BD4F8455EB17}">
      <dgm:prSet/>
      <dgm:spPr/>
      <dgm:t>
        <a:bodyPr/>
        <a:lstStyle/>
        <a:p>
          <a:endParaRPr lang="en-MY">
            <a:solidFill>
              <a:schemeClr val="bg1"/>
            </a:solidFill>
          </a:endParaRPr>
        </a:p>
      </dgm:t>
    </dgm:pt>
    <dgm:pt modelId="{CF5B85EE-8D0F-4A5E-A36D-EA2615DF9DB8}" type="sibTrans" cxnId="{73088D35-C867-4448-9156-BD4F8455EB17}">
      <dgm:prSet/>
      <dgm:spPr/>
      <dgm:t>
        <a:bodyPr/>
        <a:lstStyle/>
        <a:p>
          <a:endParaRPr lang="en-MY">
            <a:solidFill>
              <a:schemeClr val="bg1"/>
            </a:solidFill>
          </a:endParaRPr>
        </a:p>
      </dgm:t>
    </dgm:pt>
    <dgm:pt modelId="{817E223B-6660-4F27-BCA4-4145CD77408A}">
      <dgm:prSet phldrT="[Text]" custT="1"/>
      <dgm:spPr/>
      <dgm:t>
        <a:bodyPr/>
        <a:lstStyle/>
        <a:p>
          <a:r>
            <a:rPr lang="en-MY" sz="1600" smtClean="0"/>
            <a:t>CoRT 2 : </a:t>
          </a:r>
        </a:p>
        <a:p>
          <a:r>
            <a:rPr lang="en-MY" sz="1600" smtClean="0"/>
            <a:t>Organisasi Proses Berfikir</a:t>
          </a:r>
          <a:endParaRPr lang="en-MY" sz="1600" dirty="0"/>
        </a:p>
      </dgm:t>
    </dgm:pt>
    <dgm:pt modelId="{2B941CCD-C92D-47C7-820F-6A19E7E10593}" type="parTrans" cxnId="{3C5ED4E6-C704-4F09-BCBE-C3590B979AF4}">
      <dgm:prSet/>
      <dgm:spPr/>
      <dgm:t>
        <a:bodyPr/>
        <a:lstStyle/>
        <a:p>
          <a:endParaRPr lang="en-MY">
            <a:solidFill>
              <a:schemeClr val="bg1"/>
            </a:solidFill>
          </a:endParaRPr>
        </a:p>
      </dgm:t>
    </dgm:pt>
    <dgm:pt modelId="{43ED9CF1-A4D5-4ACC-936B-A2820C6126B6}" type="sibTrans" cxnId="{3C5ED4E6-C704-4F09-BCBE-C3590B979AF4}">
      <dgm:prSet/>
      <dgm:spPr/>
      <dgm:t>
        <a:bodyPr/>
        <a:lstStyle/>
        <a:p>
          <a:endParaRPr lang="en-MY">
            <a:solidFill>
              <a:schemeClr val="bg1"/>
            </a:solidFill>
          </a:endParaRPr>
        </a:p>
      </dgm:t>
    </dgm:pt>
    <dgm:pt modelId="{6695E401-A3A6-4DFF-8829-3FDBC56F8201}">
      <dgm:prSet phldrT="[Text]" custT="1"/>
      <dgm:spPr/>
      <dgm:t>
        <a:bodyPr/>
        <a:lstStyle/>
        <a:p>
          <a:r>
            <a:rPr lang="en-MY" sz="1600" smtClean="0"/>
            <a:t>CoRT 3 : </a:t>
          </a:r>
        </a:p>
        <a:p>
          <a:r>
            <a:rPr lang="en-MY" sz="1600" smtClean="0"/>
            <a:t>Interaksi, Argumen, Pemikiran Kritis</a:t>
          </a:r>
          <a:endParaRPr lang="en-MY" sz="1600" dirty="0"/>
        </a:p>
      </dgm:t>
    </dgm:pt>
    <dgm:pt modelId="{7B3C9A7B-BDCC-4021-A4B6-6137C32F9481}" type="parTrans" cxnId="{DB233833-2852-41AE-BCD2-5A232B1255AE}">
      <dgm:prSet/>
      <dgm:spPr/>
      <dgm:t>
        <a:bodyPr/>
        <a:lstStyle/>
        <a:p>
          <a:endParaRPr lang="en-MY">
            <a:solidFill>
              <a:schemeClr val="bg1"/>
            </a:solidFill>
          </a:endParaRPr>
        </a:p>
      </dgm:t>
    </dgm:pt>
    <dgm:pt modelId="{63223176-1C9E-43D6-A219-26F6286B3313}" type="sibTrans" cxnId="{DB233833-2852-41AE-BCD2-5A232B1255AE}">
      <dgm:prSet/>
      <dgm:spPr/>
      <dgm:t>
        <a:bodyPr/>
        <a:lstStyle/>
        <a:p>
          <a:endParaRPr lang="en-MY">
            <a:solidFill>
              <a:schemeClr val="bg1"/>
            </a:solidFill>
          </a:endParaRPr>
        </a:p>
      </dgm:t>
    </dgm:pt>
    <dgm:pt modelId="{4D974780-6933-4583-876A-B707DF3BE868}">
      <dgm:prSet phldrT="[Text]" custT="1"/>
      <dgm:spPr/>
      <dgm:t>
        <a:bodyPr/>
        <a:lstStyle/>
        <a:p>
          <a:r>
            <a:rPr lang="en-MY" sz="1600" smtClean="0"/>
            <a:t>CoRT 4 :</a:t>
          </a:r>
        </a:p>
        <a:p>
          <a:r>
            <a:rPr lang="en-MY" sz="1600" smtClean="0"/>
            <a:t> Pemikiran Kreatif</a:t>
          </a:r>
          <a:endParaRPr lang="en-MY" sz="1600" dirty="0"/>
        </a:p>
      </dgm:t>
    </dgm:pt>
    <dgm:pt modelId="{587967D0-1C20-44B5-ABC9-B460C3F9C54E}" type="parTrans" cxnId="{F55D0E99-8E04-4738-9CFB-860C33A8B554}">
      <dgm:prSet/>
      <dgm:spPr/>
      <dgm:t>
        <a:bodyPr/>
        <a:lstStyle/>
        <a:p>
          <a:endParaRPr lang="en-MY"/>
        </a:p>
      </dgm:t>
    </dgm:pt>
    <dgm:pt modelId="{6A2A02EE-EAEB-4BB0-B071-3F062BA52D6E}" type="sibTrans" cxnId="{F55D0E99-8E04-4738-9CFB-860C33A8B554}">
      <dgm:prSet/>
      <dgm:spPr/>
      <dgm:t>
        <a:bodyPr/>
        <a:lstStyle/>
        <a:p>
          <a:endParaRPr lang="en-MY"/>
        </a:p>
      </dgm:t>
    </dgm:pt>
    <dgm:pt modelId="{0BE3B97C-B976-4265-AA36-7C65010BFA92}">
      <dgm:prSet phldrT="[Text]" custT="1"/>
      <dgm:spPr/>
      <dgm:t>
        <a:bodyPr/>
        <a:lstStyle/>
        <a:p>
          <a:r>
            <a:rPr lang="en-MY" sz="1600" smtClean="0"/>
            <a:t>CoRT 5 : </a:t>
          </a:r>
        </a:p>
        <a:p>
          <a:r>
            <a:rPr lang="en-MY" sz="1600" smtClean="0"/>
            <a:t>Maklumat dan Perasaan</a:t>
          </a:r>
          <a:endParaRPr lang="en-MY" sz="1600" dirty="0"/>
        </a:p>
      </dgm:t>
    </dgm:pt>
    <dgm:pt modelId="{065C236B-9AEF-4273-976C-474F61FE8460}" type="parTrans" cxnId="{164D01DD-15BC-4689-A0A1-E610209D27E4}">
      <dgm:prSet/>
      <dgm:spPr/>
      <dgm:t>
        <a:bodyPr/>
        <a:lstStyle/>
        <a:p>
          <a:endParaRPr lang="en-MY"/>
        </a:p>
      </dgm:t>
    </dgm:pt>
    <dgm:pt modelId="{C4E98B76-301E-4EEB-B3E9-BC3627D79781}" type="sibTrans" cxnId="{164D01DD-15BC-4689-A0A1-E610209D27E4}">
      <dgm:prSet/>
      <dgm:spPr/>
      <dgm:t>
        <a:bodyPr/>
        <a:lstStyle/>
        <a:p>
          <a:endParaRPr lang="en-MY"/>
        </a:p>
      </dgm:t>
    </dgm:pt>
    <dgm:pt modelId="{EF045A28-D7DD-48CE-8106-64B2384EC765}">
      <dgm:prSet phldrT="[Text]" custT="1"/>
      <dgm:spPr/>
      <dgm:t>
        <a:bodyPr/>
        <a:lstStyle/>
        <a:p>
          <a:r>
            <a:rPr lang="en-MY" sz="1600" smtClean="0"/>
            <a:t>CoRT 6 :</a:t>
          </a:r>
        </a:p>
        <a:p>
          <a:r>
            <a:rPr lang="en-MY" sz="1600" smtClean="0"/>
            <a:t> Tindakan</a:t>
          </a:r>
          <a:endParaRPr lang="en-MY" sz="1600" dirty="0"/>
        </a:p>
      </dgm:t>
    </dgm:pt>
    <dgm:pt modelId="{D5630D6B-A5EE-4F6E-AD90-C433E83C7CF1}" type="parTrans" cxnId="{4AE44CBA-667C-41F9-A6F6-975D8C5589E5}">
      <dgm:prSet/>
      <dgm:spPr/>
      <dgm:t>
        <a:bodyPr/>
        <a:lstStyle/>
        <a:p>
          <a:endParaRPr lang="en-MY"/>
        </a:p>
      </dgm:t>
    </dgm:pt>
    <dgm:pt modelId="{EE611C74-1F70-4EEC-8FF8-C37637E93968}" type="sibTrans" cxnId="{4AE44CBA-667C-41F9-A6F6-975D8C5589E5}">
      <dgm:prSet/>
      <dgm:spPr/>
      <dgm:t>
        <a:bodyPr/>
        <a:lstStyle/>
        <a:p>
          <a:endParaRPr lang="en-MY"/>
        </a:p>
      </dgm:t>
    </dgm:pt>
    <dgm:pt modelId="{A1E47221-6B36-4D25-A483-D4377A6DB6ED}" type="pres">
      <dgm:prSet presAssocID="{77846614-47DA-46E8-9B38-7305332799A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MY"/>
        </a:p>
      </dgm:t>
    </dgm:pt>
    <dgm:pt modelId="{C7677B51-1F52-4ABA-8237-E53CF97EE317}" type="pres">
      <dgm:prSet presAssocID="{2968FD03-BCE6-4283-9CE5-8DEF0E6580B1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65E861E-2D5E-49D3-8E39-A79815BBA719}" type="pres">
      <dgm:prSet presAssocID="{2968FD03-BCE6-4283-9CE5-8DEF0E6580B1}" presName="rootComposite1" presStyleCnt="0"/>
      <dgm:spPr/>
      <dgm:t>
        <a:bodyPr/>
        <a:lstStyle/>
        <a:p>
          <a:endParaRPr lang="en-US"/>
        </a:p>
      </dgm:t>
    </dgm:pt>
    <dgm:pt modelId="{65EB3E99-AE69-4B02-8137-C380E43FFA16}" type="pres">
      <dgm:prSet presAssocID="{2968FD03-BCE6-4283-9CE5-8DEF0E6580B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4FDAAABE-6949-40AE-89D9-8BD584E88339}" type="pres">
      <dgm:prSet presAssocID="{2968FD03-BCE6-4283-9CE5-8DEF0E6580B1}" presName="rootConnector1" presStyleLbl="node1" presStyleIdx="0" presStyleCnt="0"/>
      <dgm:spPr/>
      <dgm:t>
        <a:bodyPr/>
        <a:lstStyle/>
        <a:p>
          <a:endParaRPr lang="en-MY"/>
        </a:p>
      </dgm:t>
    </dgm:pt>
    <dgm:pt modelId="{722520D5-4997-4A74-98CA-D1892CA10910}" type="pres">
      <dgm:prSet presAssocID="{2968FD03-BCE6-4283-9CE5-8DEF0E6580B1}" presName="hierChild2" presStyleCnt="0"/>
      <dgm:spPr/>
      <dgm:t>
        <a:bodyPr/>
        <a:lstStyle/>
        <a:p>
          <a:endParaRPr lang="en-US"/>
        </a:p>
      </dgm:t>
    </dgm:pt>
    <dgm:pt modelId="{409D65E0-FE8F-4C28-92A7-A7549F0E9FC7}" type="pres">
      <dgm:prSet presAssocID="{008595A3-DF72-4941-9162-582E16CCA463}" presName="Name37" presStyleLbl="parChTrans1D2" presStyleIdx="0" presStyleCnt="6"/>
      <dgm:spPr/>
      <dgm:t>
        <a:bodyPr/>
        <a:lstStyle/>
        <a:p>
          <a:endParaRPr lang="en-MY"/>
        </a:p>
      </dgm:t>
    </dgm:pt>
    <dgm:pt modelId="{E01C19AD-1734-4798-A409-BDF77A682B65}" type="pres">
      <dgm:prSet presAssocID="{C70BA4A5-06C2-40AE-BDC3-C54BE7CB3AE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6653913-4F94-42B4-B9D9-1B6489F8E574}" type="pres">
      <dgm:prSet presAssocID="{C70BA4A5-06C2-40AE-BDC3-C54BE7CB3AEA}" presName="rootComposite" presStyleCnt="0"/>
      <dgm:spPr/>
      <dgm:t>
        <a:bodyPr/>
        <a:lstStyle/>
        <a:p>
          <a:endParaRPr lang="en-US"/>
        </a:p>
      </dgm:t>
    </dgm:pt>
    <dgm:pt modelId="{246D8095-D21A-4BC3-A056-795F695CD274}" type="pres">
      <dgm:prSet presAssocID="{C70BA4A5-06C2-40AE-BDC3-C54BE7CB3AEA}" presName="rootText" presStyleLbl="node2" presStyleIdx="0" presStyleCnt="6" custScaleX="99959" custScaleY="234627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68232E90-50D1-4FF2-8414-ECC358EFE81D}" type="pres">
      <dgm:prSet presAssocID="{C70BA4A5-06C2-40AE-BDC3-C54BE7CB3AEA}" presName="rootConnector" presStyleLbl="node2" presStyleIdx="0" presStyleCnt="6"/>
      <dgm:spPr/>
      <dgm:t>
        <a:bodyPr/>
        <a:lstStyle/>
        <a:p>
          <a:endParaRPr lang="en-MY"/>
        </a:p>
      </dgm:t>
    </dgm:pt>
    <dgm:pt modelId="{0F0DA72E-713F-4C71-B0D5-81A74DB39B0D}" type="pres">
      <dgm:prSet presAssocID="{C70BA4A5-06C2-40AE-BDC3-C54BE7CB3AEA}" presName="hierChild4" presStyleCnt="0"/>
      <dgm:spPr/>
      <dgm:t>
        <a:bodyPr/>
        <a:lstStyle/>
        <a:p>
          <a:endParaRPr lang="en-US"/>
        </a:p>
      </dgm:t>
    </dgm:pt>
    <dgm:pt modelId="{AE827C76-A246-4499-81AB-9E2654099D7D}" type="pres">
      <dgm:prSet presAssocID="{C70BA4A5-06C2-40AE-BDC3-C54BE7CB3AEA}" presName="hierChild5" presStyleCnt="0"/>
      <dgm:spPr/>
      <dgm:t>
        <a:bodyPr/>
        <a:lstStyle/>
        <a:p>
          <a:endParaRPr lang="en-US"/>
        </a:p>
      </dgm:t>
    </dgm:pt>
    <dgm:pt modelId="{48ECC0E5-EEE8-4D8B-8B32-846154D26444}" type="pres">
      <dgm:prSet presAssocID="{2B941CCD-C92D-47C7-820F-6A19E7E10593}" presName="Name37" presStyleLbl="parChTrans1D2" presStyleIdx="1" presStyleCnt="6"/>
      <dgm:spPr/>
      <dgm:t>
        <a:bodyPr/>
        <a:lstStyle/>
        <a:p>
          <a:endParaRPr lang="en-MY"/>
        </a:p>
      </dgm:t>
    </dgm:pt>
    <dgm:pt modelId="{D641769E-0A99-41D6-85B0-F6E701CE161B}" type="pres">
      <dgm:prSet presAssocID="{817E223B-6660-4F27-BCA4-4145CD77408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F40F5B9-B667-483C-8E39-D7C587E9FC20}" type="pres">
      <dgm:prSet presAssocID="{817E223B-6660-4F27-BCA4-4145CD77408A}" presName="rootComposite" presStyleCnt="0"/>
      <dgm:spPr/>
      <dgm:t>
        <a:bodyPr/>
        <a:lstStyle/>
        <a:p>
          <a:endParaRPr lang="en-US"/>
        </a:p>
      </dgm:t>
    </dgm:pt>
    <dgm:pt modelId="{D98437F1-060E-4AB8-BB5C-2ABA69C58CBD}" type="pres">
      <dgm:prSet presAssocID="{817E223B-6660-4F27-BCA4-4145CD77408A}" presName="rootText" presStyleLbl="node2" presStyleIdx="1" presStyleCnt="6" custScaleY="234775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B1F7764A-6A90-48D9-8DE3-BC0F8D15767C}" type="pres">
      <dgm:prSet presAssocID="{817E223B-6660-4F27-BCA4-4145CD77408A}" presName="rootConnector" presStyleLbl="node2" presStyleIdx="1" presStyleCnt="6"/>
      <dgm:spPr/>
      <dgm:t>
        <a:bodyPr/>
        <a:lstStyle/>
        <a:p>
          <a:endParaRPr lang="en-MY"/>
        </a:p>
      </dgm:t>
    </dgm:pt>
    <dgm:pt modelId="{93485E16-6CCE-4764-A005-BFD901D8F38A}" type="pres">
      <dgm:prSet presAssocID="{817E223B-6660-4F27-BCA4-4145CD77408A}" presName="hierChild4" presStyleCnt="0"/>
      <dgm:spPr/>
      <dgm:t>
        <a:bodyPr/>
        <a:lstStyle/>
        <a:p>
          <a:endParaRPr lang="en-US"/>
        </a:p>
      </dgm:t>
    </dgm:pt>
    <dgm:pt modelId="{1B675230-3853-4B1A-9F81-79DF865F6B97}" type="pres">
      <dgm:prSet presAssocID="{817E223B-6660-4F27-BCA4-4145CD77408A}" presName="hierChild5" presStyleCnt="0"/>
      <dgm:spPr/>
      <dgm:t>
        <a:bodyPr/>
        <a:lstStyle/>
        <a:p>
          <a:endParaRPr lang="en-US"/>
        </a:p>
      </dgm:t>
    </dgm:pt>
    <dgm:pt modelId="{4B2BAE8D-95A7-4DD0-8C2C-F2A83CA99784}" type="pres">
      <dgm:prSet presAssocID="{7B3C9A7B-BDCC-4021-A4B6-6137C32F9481}" presName="Name37" presStyleLbl="parChTrans1D2" presStyleIdx="2" presStyleCnt="6"/>
      <dgm:spPr/>
      <dgm:t>
        <a:bodyPr/>
        <a:lstStyle/>
        <a:p>
          <a:endParaRPr lang="en-MY"/>
        </a:p>
      </dgm:t>
    </dgm:pt>
    <dgm:pt modelId="{31EBD41A-8D77-459F-A201-FCCF63131173}" type="pres">
      <dgm:prSet presAssocID="{6695E401-A3A6-4DFF-8829-3FDBC56F8201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1164D55-5AB8-4695-BEE6-23D7A4477988}" type="pres">
      <dgm:prSet presAssocID="{6695E401-A3A6-4DFF-8829-3FDBC56F8201}" presName="rootComposite" presStyleCnt="0"/>
      <dgm:spPr/>
      <dgm:t>
        <a:bodyPr/>
        <a:lstStyle/>
        <a:p>
          <a:endParaRPr lang="en-US"/>
        </a:p>
      </dgm:t>
    </dgm:pt>
    <dgm:pt modelId="{F38122FE-95E3-49CA-AC0D-FA6B32BBEA0E}" type="pres">
      <dgm:prSet presAssocID="{6695E401-A3A6-4DFF-8829-3FDBC56F8201}" presName="rootText" presStyleLbl="node2" presStyleIdx="2" presStyleCnt="6" custScaleY="226721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6A3CDAEC-9AB1-4861-A754-9E3BF9101C16}" type="pres">
      <dgm:prSet presAssocID="{6695E401-A3A6-4DFF-8829-3FDBC56F8201}" presName="rootConnector" presStyleLbl="node2" presStyleIdx="2" presStyleCnt="6"/>
      <dgm:spPr/>
      <dgm:t>
        <a:bodyPr/>
        <a:lstStyle/>
        <a:p>
          <a:endParaRPr lang="en-MY"/>
        </a:p>
      </dgm:t>
    </dgm:pt>
    <dgm:pt modelId="{5D7D3724-229E-4B21-B5B4-86D43A2B6D8D}" type="pres">
      <dgm:prSet presAssocID="{6695E401-A3A6-4DFF-8829-3FDBC56F8201}" presName="hierChild4" presStyleCnt="0"/>
      <dgm:spPr/>
      <dgm:t>
        <a:bodyPr/>
        <a:lstStyle/>
        <a:p>
          <a:endParaRPr lang="en-US"/>
        </a:p>
      </dgm:t>
    </dgm:pt>
    <dgm:pt modelId="{CFA54013-5398-49FB-B373-5198DEA014A8}" type="pres">
      <dgm:prSet presAssocID="{6695E401-A3A6-4DFF-8829-3FDBC56F8201}" presName="hierChild5" presStyleCnt="0"/>
      <dgm:spPr/>
      <dgm:t>
        <a:bodyPr/>
        <a:lstStyle/>
        <a:p>
          <a:endParaRPr lang="en-US"/>
        </a:p>
      </dgm:t>
    </dgm:pt>
    <dgm:pt modelId="{680D91A8-E595-44C2-9FC6-DB8E4CB3A4B9}" type="pres">
      <dgm:prSet presAssocID="{587967D0-1C20-44B5-ABC9-B460C3F9C54E}" presName="Name37" presStyleLbl="parChTrans1D2" presStyleIdx="3" presStyleCnt="6"/>
      <dgm:spPr/>
      <dgm:t>
        <a:bodyPr/>
        <a:lstStyle/>
        <a:p>
          <a:endParaRPr lang="en-MY"/>
        </a:p>
      </dgm:t>
    </dgm:pt>
    <dgm:pt modelId="{75BC456B-F8AF-474C-9447-C96D24B2ACA9}" type="pres">
      <dgm:prSet presAssocID="{4D974780-6933-4583-876A-B707DF3BE86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D00284DF-56A0-4A2C-B9AA-DF51FE568429}" type="pres">
      <dgm:prSet presAssocID="{4D974780-6933-4583-876A-B707DF3BE868}" presName="rootComposite" presStyleCnt="0"/>
      <dgm:spPr/>
      <dgm:t>
        <a:bodyPr/>
        <a:lstStyle/>
        <a:p>
          <a:endParaRPr lang="en-US"/>
        </a:p>
      </dgm:t>
    </dgm:pt>
    <dgm:pt modelId="{664E04CC-A99E-420F-B4BA-45959CC36236}" type="pres">
      <dgm:prSet presAssocID="{4D974780-6933-4583-876A-B707DF3BE868}" presName="rootText" presStyleLbl="node2" presStyleIdx="3" presStyleCnt="6" custScaleY="227871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75B43C02-43F4-47E3-B506-321ADABABCD3}" type="pres">
      <dgm:prSet presAssocID="{4D974780-6933-4583-876A-B707DF3BE868}" presName="rootConnector" presStyleLbl="node2" presStyleIdx="3" presStyleCnt="6"/>
      <dgm:spPr/>
      <dgm:t>
        <a:bodyPr/>
        <a:lstStyle/>
        <a:p>
          <a:endParaRPr lang="en-MY"/>
        </a:p>
      </dgm:t>
    </dgm:pt>
    <dgm:pt modelId="{08E429F0-7625-47D4-9619-179ECB92B564}" type="pres">
      <dgm:prSet presAssocID="{4D974780-6933-4583-876A-B707DF3BE868}" presName="hierChild4" presStyleCnt="0"/>
      <dgm:spPr/>
      <dgm:t>
        <a:bodyPr/>
        <a:lstStyle/>
        <a:p>
          <a:endParaRPr lang="en-US"/>
        </a:p>
      </dgm:t>
    </dgm:pt>
    <dgm:pt modelId="{6D851FE0-0587-4518-AFE9-58755EC7DE16}" type="pres">
      <dgm:prSet presAssocID="{4D974780-6933-4583-876A-B707DF3BE868}" presName="hierChild5" presStyleCnt="0"/>
      <dgm:spPr/>
      <dgm:t>
        <a:bodyPr/>
        <a:lstStyle/>
        <a:p>
          <a:endParaRPr lang="en-US"/>
        </a:p>
      </dgm:t>
    </dgm:pt>
    <dgm:pt modelId="{9BC31800-4085-4E4C-8E60-901B1BFF5455}" type="pres">
      <dgm:prSet presAssocID="{065C236B-9AEF-4273-976C-474F61FE8460}" presName="Name37" presStyleLbl="parChTrans1D2" presStyleIdx="4" presStyleCnt="6"/>
      <dgm:spPr/>
      <dgm:t>
        <a:bodyPr/>
        <a:lstStyle/>
        <a:p>
          <a:endParaRPr lang="en-MY"/>
        </a:p>
      </dgm:t>
    </dgm:pt>
    <dgm:pt modelId="{31E7BB97-374C-41DE-9CC4-6EC39A018E4B}" type="pres">
      <dgm:prSet presAssocID="{0BE3B97C-B976-4265-AA36-7C65010BFA9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5AA5D7C-05B6-45C7-89A1-2D1DB95741E3}" type="pres">
      <dgm:prSet presAssocID="{0BE3B97C-B976-4265-AA36-7C65010BFA92}" presName="rootComposite" presStyleCnt="0"/>
      <dgm:spPr/>
      <dgm:t>
        <a:bodyPr/>
        <a:lstStyle/>
        <a:p>
          <a:endParaRPr lang="en-US"/>
        </a:p>
      </dgm:t>
    </dgm:pt>
    <dgm:pt modelId="{6CCCCBB8-50E7-4F84-89D9-867B2D2711FB}" type="pres">
      <dgm:prSet presAssocID="{0BE3B97C-B976-4265-AA36-7C65010BFA92}" presName="rootText" presStyleLbl="node2" presStyleIdx="4" presStyleCnt="6" custScaleY="227871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BAA4742B-E502-4372-9E32-BE8C93452AE5}" type="pres">
      <dgm:prSet presAssocID="{0BE3B97C-B976-4265-AA36-7C65010BFA92}" presName="rootConnector" presStyleLbl="node2" presStyleIdx="4" presStyleCnt="6"/>
      <dgm:spPr/>
      <dgm:t>
        <a:bodyPr/>
        <a:lstStyle/>
        <a:p>
          <a:endParaRPr lang="en-MY"/>
        </a:p>
      </dgm:t>
    </dgm:pt>
    <dgm:pt modelId="{101FC792-928F-4EC9-933B-0EB3BEBC9C0D}" type="pres">
      <dgm:prSet presAssocID="{0BE3B97C-B976-4265-AA36-7C65010BFA92}" presName="hierChild4" presStyleCnt="0"/>
      <dgm:spPr/>
      <dgm:t>
        <a:bodyPr/>
        <a:lstStyle/>
        <a:p>
          <a:endParaRPr lang="en-US"/>
        </a:p>
      </dgm:t>
    </dgm:pt>
    <dgm:pt modelId="{14B2D285-8633-4C8D-902C-E735D904F660}" type="pres">
      <dgm:prSet presAssocID="{0BE3B97C-B976-4265-AA36-7C65010BFA92}" presName="hierChild5" presStyleCnt="0"/>
      <dgm:spPr/>
      <dgm:t>
        <a:bodyPr/>
        <a:lstStyle/>
        <a:p>
          <a:endParaRPr lang="en-US"/>
        </a:p>
      </dgm:t>
    </dgm:pt>
    <dgm:pt modelId="{8839F839-3FC0-4897-BADC-90B566422488}" type="pres">
      <dgm:prSet presAssocID="{D5630D6B-A5EE-4F6E-AD90-C433E83C7CF1}" presName="Name37" presStyleLbl="parChTrans1D2" presStyleIdx="5" presStyleCnt="6"/>
      <dgm:spPr/>
      <dgm:t>
        <a:bodyPr/>
        <a:lstStyle/>
        <a:p>
          <a:endParaRPr lang="en-MY"/>
        </a:p>
      </dgm:t>
    </dgm:pt>
    <dgm:pt modelId="{7C3F92FC-D5A2-4A15-8808-0F4942651990}" type="pres">
      <dgm:prSet presAssocID="{EF045A28-D7DD-48CE-8106-64B2384EC76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7B1EED8-24D9-432D-B70B-2EA89FE69E29}" type="pres">
      <dgm:prSet presAssocID="{EF045A28-D7DD-48CE-8106-64B2384EC765}" presName="rootComposite" presStyleCnt="0"/>
      <dgm:spPr/>
      <dgm:t>
        <a:bodyPr/>
        <a:lstStyle/>
        <a:p>
          <a:endParaRPr lang="en-US"/>
        </a:p>
      </dgm:t>
    </dgm:pt>
    <dgm:pt modelId="{B6F270E4-4CD6-473E-BC37-FF8140CD4201}" type="pres">
      <dgm:prSet presAssocID="{EF045A28-D7DD-48CE-8106-64B2384EC765}" presName="rootText" presStyleLbl="node2" presStyleIdx="5" presStyleCnt="6" custScaleY="227871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335CC8E9-6046-485D-90E8-013105625038}" type="pres">
      <dgm:prSet presAssocID="{EF045A28-D7DD-48CE-8106-64B2384EC765}" presName="rootConnector" presStyleLbl="node2" presStyleIdx="5" presStyleCnt="6"/>
      <dgm:spPr/>
      <dgm:t>
        <a:bodyPr/>
        <a:lstStyle/>
        <a:p>
          <a:endParaRPr lang="en-MY"/>
        </a:p>
      </dgm:t>
    </dgm:pt>
    <dgm:pt modelId="{490492EA-31D6-4EF7-AB92-66179E9B37C9}" type="pres">
      <dgm:prSet presAssocID="{EF045A28-D7DD-48CE-8106-64B2384EC765}" presName="hierChild4" presStyleCnt="0"/>
      <dgm:spPr/>
      <dgm:t>
        <a:bodyPr/>
        <a:lstStyle/>
        <a:p>
          <a:endParaRPr lang="en-US"/>
        </a:p>
      </dgm:t>
    </dgm:pt>
    <dgm:pt modelId="{4EA76E3C-2E96-4827-8E07-2DC147350FE9}" type="pres">
      <dgm:prSet presAssocID="{EF045A28-D7DD-48CE-8106-64B2384EC765}" presName="hierChild5" presStyleCnt="0"/>
      <dgm:spPr/>
      <dgm:t>
        <a:bodyPr/>
        <a:lstStyle/>
        <a:p>
          <a:endParaRPr lang="en-US"/>
        </a:p>
      </dgm:t>
    </dgm:pt>
    <dgm:pt modelId="{CEEAC2AE-05DC-4269-A6A2-447169378D8A}" type="pres">
      <dgm:prSet presAssocID="{2968FD03-BCE6-4283-9CE5-8DEF0E6580B1}" presName="hierChild3" presStyleCnt="0"/>
      <dgm:spPr/>
      <dgm:t>
        <a:bodyPr/>
        <a:lstStyle/>
        <a:p>
          <a:endParaRPr lang="en-US"/>
        </a:p>
      </dgm:t>
    </dgm:pt>
  </dgm:ptLst>
  <dgm:cxnLst>
    <dgm:cxn modelId="{73088D35-C867-4448-9156-BD4F8455EB17}" srcId="{2968FD03-BCE6-4283-9CE5-8DEF0E6580B1}" destId="{C70BA4A5-06C2-40AE-BDC3-C54BE7CB3AEA}" srcOrd="0" destOrd="0" parTransId="{008595A3-DF72-4941-9162-582E16CCA463}" sibTransId="{CF5B85EE-8D0F-4A5E-A36D-EA2615DF9DB8}"/>
    <dgm:cxn modelId="{F863C401-18C9-458C-BED7-78A2DC79F455}" type="presOf" srcId="{065C236B-9AEF-4273-976C-474F61FE8460}" destId="{9BC31800-4085-4E4C-8E60-901B1BFF5455}" srcOrd="0" destOrd="0" presId="urn:microsoft.com/office/officeart/2005/8/layout/orgChart1"/>
    <dgm:cxn modelId="{C0423D07-374D-4A02-ADEF-0087F988F294}" type="presOf" srcId="{4D974780-6933-4583-876A-B707DF3BE868}" destId="{75B43C02-43F4-47E3-B506-321ADABABCD3}" srcOrd="1" destOrd="0" presId="urn:microsoft.com/office/officeart/2005/8/layout/orgChart1"/>
    <dgm:cxn modelId="{09DC430E-12C9-4249-B559-326AE807BE74}" type="presOf" srcId="{77846614-47DA-46E8-9B38-7305332799A7}" destId="{A1E47221-6B36-4D25-A483-D4377A6DB6ED}" srcOrd="0" destOrd="0" presId="urn:microsoft.com/office/officeart/2005/8/layout/orgChart1"/>
    <dgm:cxn modelId="{DD43838B-835F-4B54-BBD2-E6569E1E6F4F}" type="presOf" srcId="{EF045A28-D7DD-48CE-8106-64B2384EC765}" destId="{335CC8E9-6046-485D-90E8-013105625038}" srcOrd="1" destOrd="0" presId="urn:microsoft.com/office/officeart/2005/8/layout/orgChart1"/>
    <dgm:cxn modelId="{3D62F73B-1785-41C5-9494-317ED7B54C4E}" type="presOf" srcId="{817E223B-6660-4F27-BCA4-4145CD77408A}" destId="{B1F7764A-6A90-48D9-8DE3-BC0F8D15767C}" srcOrd="1" destOrd="0" presId="urn:microsoft.com/office/officeart/2005/8/layout/orgChart1"/>
    <dgm:cxn modelId="{530626F6-BD9D-4FCE-9343-C5E91BB54217}" type="presOf" srcId="{D5630D6B-A5EE-4F6E-AD90-C433E83C7CF1}" destId="{8839F839-3FC0-4897-BADC-90B566422488}" srcOrd="0" destOrd="0" presId="urn:microsoft.com/office/officeart/2005/8/layout/orgChart1"/>
    <dgm:cxn modelId="{B4C40DCC-5441-4904-9F3B-9D8F31A36EED}" type="presOf" srcId="{0BE3B97C-B976-4265-AA36-7C65010BFA92}" destId="{6CCCCBB8-50E7-4F84-89D9-867B2D2711FB}" srcOrd="0" destOrd="0" presId="urn:microsoft.com/office/officeart/2005/8/layout/orgChart1"/>
    <dgm:cxn modelId="{A0256FD6-CD82-4D16-94B3-E2EEAF29CAB4}" type="presOf" srcId="{C70BA4A5-06C2-40AE-BDC3-C54BE7CB3AEA}" destId="{246D8095-D21A-4BC3-A056-795F695CD274}" srcOrd="0" destOrd="0" presId="urn:microsoft.com/office/officeart/2005/8/layout/orgChart1"/>
    <dgm:cxn modelId="{C49D7611-F666-43BB-9A45-CF0CD5AF3593}" type="presOf" srcId="{008595A3-DF72-4941-9162-582E16CCA463}" destId="{409D65E0-FE8F-4C28-92A7-A7549F0E9FC7}" srcOrd="0" destOrd="0" presId="urn:microsoft.com/office/officeart/2005/8/layout/orgChart1"/>
    <dgm:cxn modelId="{219D256F-4327-4877-8B59-6B6E544CFF0C}" type="presOf" srcId="{4D974780-6933-4583-876A-B707DF3BE868}" destId="{664E04CC-A99E-420F-B4BA-45959CC36236}" srcOrd="0" destOrd="0" presId="urn:microsoft.com/office/officeart/2005/8/layout/orgChart1"/>
    <dgm:cxn modelId="{DDECEBB0-9FF3-45D8-8B4D-602A82DCFFD4}" type="presOf" srcId="{6695E401-A3A6-4DFF-8829-3FDBC56F8201}" destId="{F38122FE-95E3-49CA-AC0D-FA6B32BBEA0E}" srcOrd="0" destOrd="0" presId="urn:microsoft.com/office/officeart/2005/8/layout/orgChart1"/>
    <dgm:cxn modelId="{AFC7AF0B-E9CD-4820-9B0C-D73B6494D3AC}" type="presOf" srcId="{587967D0-1C20-44B5-ABC9-B460C3F9C54E}" destId="{680D91A8-E595-44C2-9FC6-DB8E4CB3A4B9}" srcOrd="0" destOrd="0" presId="urn:microsoft.com/office/officeart/2005/8/layout/orgChart1"/>
    <dgm:cxn modelId="{9DD50101-5698-4C62-AA22-AFE8849D5A84}" type="presOf" srcId="{2968FD03-BCE6-4283-9CE5-8DEF0E6580B1}" destId="{65EB3E99-AE69-4B02-8137-C380E43FFA16}" srcOrd="0" destOrd="0" presId="urn:microsoft.com/office/officeart/2005/8/layout/orgChart1"/>
    <dgm:cxn modelId="{DB233833-2852-41AE-BCD2-5A232B1255AE}" srcId="{2968FD03-BCE6-4283-9CE5-8DEF0E6580B1}" destId="{6695E401-A3A6-4DFF-8829-3FDBC56F8201}" srcOrd="2" destOrd="0" parTransId="{7B3C9A7B-BDCC-4021-A4B6-6137C32F9481}" sibTransId="{63223176-1C9E-43D6-A219-26F6286B3313}"/>
    <dgm:cxn modelId="{BBF6E515-0A2A-4F15-89DB-0CD7C03D0980}" srcId="{77846614-47DA-46E8-9B38-7305332799A7}" destId="{2968FD03-BCE6-4283-9CE5-8DEF0E6580B1}" srcOrd="0" destOrd="0" parTransId="{4288DED4-BABC-4D22-8DA9-1C55BCBD8B33}" sibTransId="{60A33712-28EC-4797-B3A0-71C0F760D027}"/>
    <dgm:cxn modelId="{58A3E79D-865C-4526-B3C2-42725A1CD4D3}" type="presOf" srcId="{C70BA4A5-06C2-40AE-BDC3-C54BE7CB3AEA}" destId="{68232E90-50D1-4FF2-8414-ECC358EFE81D}" srcOrd="1" destOrd="0" presId="urn:microsoft.com/office/officeart/2005/8/layout/orgChart1"/>
    <dgm:cxn modelId="{3BB02F23-836D-4077-87DC-9721C0A1C0B9}" type="presOf" srcId="{2968FD03-BCE6-4283-9CE5-8DEF0E6580B1}" destId="{4FDAAABE-6949-40AE-89D9-8BD584E88339}" srcOrd="1" destOrd="0" presId="urn:microsoft.com/office/officeart/2005/8/layout/orgChart1"/>
    <dgm:cxn modelId="{3C5ED4E6-C704-4F09-BCBE-C3590B979AF4}" srcId="{2968FD03-BCE6-4283-9CE5-8DEF0E6580B1}" destId="{817E223B-6660-4F27-BCA4-4145CD77408A}" srcOrd="1" destOrd="0" parTransId="{2B941CCD-C92D-47C7-820F-6A19E7E10593}" sibTransId="{43ED9CF1-A4D5-4ACC-936B-A2820C6126B6}"/>
    <dgm:cxn modelId="{98AE2A15-B512-4D40-8C64-F327804A467B}" type="presOf" srcId="{817E223B-6660-4F27-BCA4-4145CD77408A}" destId="{D98437F1-060E-4AB8-BB5C-2ABA69C58CBD}" srcOrd="0" destOrd="0" presId="urn:microsoft.com/office/officeart/2005/8/layout/orgChart1"/>
    <dgm:cxn modelId="{4AE44CBA-667C-41F9-A6F6-975D8C5589E5}" srcId="{2968FD03-BCE6-4283-9CE5-8DEF0E6580B1}" destId="{EF045A28-D7DD-48CE-8106-64B2384EC765}" srcOrd="5" destOrd="0" parTransId="{D5630D6B-A5EE-4F6E-AD90-C433E83C7CF1}" sibTransId="{EE611C74-1F70-4EEC-8FF8-C37637E93968}"/>
    <dgm:cxn modelId="{4FFC72E1-6DAD-4D94-AFE6-F044A4F2B6C4}" type="presOf" srcId="{6695E401-A3A6-4DFF-8829-3FDBC56F8201}" destId="{6A3CDAEC-9AB1-4861-A754-9E3BF9101C16}" srcOrd="1" destOrd="0" presId="urn:microsoft.com/office/officeart/2005/8/layout/orgChart1"/>
    <dgm:cxn modelId="{E90AF0CF-01B1-45AB-9DEB-E5B50901ECEB}" type="presOf" srcId="{EF045A28-D7DD-48CE-8106-64B2384EC765}" destId="{B6F270E4-4CD6-473E-BC37-FF8140CD4201}" srcOrd="0" destOrd="0" presId="urn:microsoft.com/office/officeart/2005/8/layout/orgChart1"/>
    <dgm:cxn modelId="{2B39C007-51B0-4836-B02D-B93029449C94}" type="presOf" srcId="{7B3C9A7B-BDCC-4021-A4B6-6137C32F9481}" destId="{4B2BAE8D-95A7-4DD0-8C2C-F2A83CA99784}" srcOrd="0" destOrd="0" presId="urn:microsoft.com/office/officeart/2005/8/layout/orgChart1"/>
    <dgm:cxn modelId="{F3A08E2A-337B-4AFC-A98E-718A5A0053E0}" type="presOf" srcId="{0BE3B97C-B976-4265-AA36-7C65010BFA92}" destId="{BAA4742B-E502-4372-9E32-BE8C93452AE5}" srcOrd="1" destOrd="0" presId="urn:microsoft.com/office/officeart/2005/8/layout/orgChart1"/>
    <dgm:cxn modelId="{F55D0E99-8E04-4738-9CFB-860C33A8B554}" srcId="{2968FD03-BCE6-4283-9CE5-8DEF0E6580B1}" destId="{4D974780-6933-4583-876A-B707DF3BE868}" srcOrd="3" destOrd="0" parTransId="{587967D0-1C20-44B5-ABC9-B460C3F9C54E}" sibTransId="{6A2A02EE-EAEB-4BB0-B071-3F062BA52D6E}"/>
    <dgm:cxn modelId="{90F31524-76DA-460E-9011-8FB40AA953EE}" type="presOf" srcId="{2B941CCD-C92D-47C7-820F-6A19E7E10593}" destId="{48ECC0E5-EEE8-4D8B-8B32-846154D26444}" srcOrd="0" destOrd="0" presId="urn:microsoft.com/office/officeart/2005/8/layout/orgChart1"/>
    <dgm:cxn modelId="{164D01DD-15BC-4689-A0A1-E610209D27E4}" srcId="{2968FD03-BCE6-4283-9CE5-8DEF0E6580B1}" destId="{0BE3B97C-B976-4265-AA36-7C65010BFA92}" srcOrd="4" destOrd="0" parTransId="{065C236B-9AEF-4273-976C-474F61FE8460}" sibTransId="{C4E98B76-301E-4EEB-B3E9-BC3627D79781}"/>
    <dgm:cxn modelId="{4AC77D9C-936D-4A97-9413-66503E4A7478}" type="presParOf" srcId="{A1E47221-6B36-4D25-A483-D4377A6DB6ED}" destId="{C7677B51-1F52-4ABA-8237-E53CF97EE317}" srcOrd="0" destOrd="0" presId="urn:microsoft.com/office/officeart/2005/8/layout/orgChart1"/>
    <dgm:cxn modelId="{729F7861-FEBD-4F0E-AF42-12702F5F11CA}" type="presParOf" srcId="{C7677B51-1F52-4ABA-8237-E53CF97EE317}" destId="{465E861E-2D5E-49D3-8E39-A79815BBA719}" srcOrd="0" destOrd="0" presId="urn:microsoft.com/office/officeart/2005/8/layout/orgChart1"/>
    <dgm:cxn modelId="{852DF064-D7EF-48D7-9A69-0E2D018A0DDD}" type="presParOf" srcId="{465E861E-2D5E-49D3-8E39-A79815BBA719}" destId="{65EB3E99-AE69-4B02-8137-C380E43FFA16}" srcOrd="0" destOrd="0" presId="urn:microsoft.com/office/officeart/2005/8/layout/orgChart1"/>
    <dgm:cxn modelId="{ECC92C10-3DB8-41AA-B4F7-6BD29286DF73}" type="presParOf" srcId="{465E861E-2D5E-49D3-8E39-A79815BBA719}" destId="{4FDAAABE-6949-40AE-89D9-8BD584E88339}" srcOrd="1" destOrd="0" presId="urn:microsoft.com/office/officeart/2005/8/layout/orgChart1"/>
    <dgm:cxn modelId="{936A70C9-7B27-48E2-BA81-99D3ADC2AA5F}" type="presParOf" srcId="{C7677B51-1F52-4ABA-8237-E53CF97EE317}" destId="{722520D5-4997-4A74-98CA-D1892CA10910}" srcOrd="1" destOrd="0" presId="urn:microsoft.com/office/officeart/2005/8/layout/orgChart1"/>
    <dgm:cxn modelId="{9E808EE5-37C9-4DAC-BDB7-EDB8740ED1EB}" type="presParOf" srcId="{722520D5-4997-4A74-98CA-D1892CA10910}" destId="{409D65E0-FE8F-4C28-92A7-A7549F0E9FC7}" srcOrd="0" destOrd="0" presId="urn:microsoft.com/office/officeart/2005/8/layout/orgChart1"/>
    <dgm:cxn modelId="{2FF5DBE3-9872-42C7-8959-AF3F0EEDB649}" type="presParOf" srcId="{722520D5-4997-4A74-98CA-D1892CA10910}" destId="{E01C19AD-1734-4798-A409-BDF77A682B65}" srcOrd="1" destOrd="0" presId="urn:microsoft.com/office/officeart/2005/8/layout/orgChart1"/>
    <dgm:cxn modelId="{F0099F4B-C4A0-439B-AEF1-5A45BE6C1ABB}" type="presParOf" srcId="{E01C19AD-1734-4798-A409-BDF77A682B65}" destId="{F6653913-4F94-42B4-B9D9-1B6489F8E574}" srcOrd="0" destOrd="0" presId="urn:microsoft.com/office/officeart/2005/8/layout/orgChart1"/>
    <dgm:cxn modelId="{D52C9101-7BDC-4E82-ACD2-0F9D5956049F}" type="presParOf" srcId="{F6653913-4F94-42B4-B9D9-1B6489F8E574}" destId="{246D8095-D21A-4BC3-A056-795F695CD274}" srcOrd="0" destOrd="0" presId="urn:microsoft.com/office/officeart/2005/8/layout/orgChart1"/>
    <dgm:cxn modelId="{C8074AF8-90CA-4DEF-A6D0-025F686F5C24}" type="presParOf" srcId="{F6653913-4F94-42B4-B9D9-1B6489F8E574}" destId="{68232E90-50D1-4FF2-8414-ECC358EFE81D}" srcOrd="1" destOrd="0" presId="urn:microsoft.com/office/officeart/2005/8/layout/orgChart1"/>
    <dgm:cxn modelId="{E702D492-7569-4553-9C21-541343ABFAE2}" type="presParOf" srcId="{E01C19AD-1734-4798-A409-BDF77A682B65}" destId="{0F0DA72E-713F-4C71-B0D5-81A74DB39B0D}" srcOrd="1" destOrd="0" presId="urn:microsoft.com/office/officeart/2005/8/layout/orgChart1"/>
    <dgm:cxn modelId="{7059C4D9-171D-48E2-AA16-416A1DA8FC43}" type="presParOf" srcId="{E01C19AD-1734-4798-A409-BDF77A682B65}" destId="{AE827C76-A246-4499-81AB-9E2654099D7D}" srcOrd="2" destOrd="0" presId="urn:microsoft.com/office/officeart/2005/8/layout/orgChart1"/>
    <dgm:cxn modelId="{A59407DF-FE11-4760-B736-41A77116FD3E}" type="presParOf" srcId="{722520D5-4997-4A74-98CA-D1892CA10910}" destId="{48ECC0E5-EEE8-4D8B-8B32-846154D26444}" srcOrd="2" destOrd="0" presId="urn:microsoft.com/office/officeart/2005/8/layout/orgChart1"/>
    <dgm:cxn modelId="{C1FCBEF4-2F7E-4C9B-85AD-C8CAD9AF81B0}" type="presParOf" srcId="{722520D5-4997-4A74-98CA-D1892CA10910}" destId="{D641769E-0A99-41D6-85B0-F6E701CE161B}" srcOrd="3" destOrd="0" presId="urn:microsoft.com/office/officeart/2005/8/layout/orgChart1"/>
    <dgm:cxn modelId="{FACD23F3-C8F8-4628-B487-C227BCF64585}" type="presParOf" srcId="{D641769E-0A99-41D6-85B0-F6E701CE161B}" destId="{8F40F5B9-B667-483C-8E39-D7C587E9FC20}" srcOrd="0" destOrd="0" presId="urn:microsoft.com/office/officeart/2005/8/layout/orgChart1"/>
    <dgm:cxn modelId="{989C65E3-6896-4D1F-834C-3D8F8CBF423E}" type="presParOf" srcId="{8F40F5B9-B667-483C-8E39-D7C587E9FC20}" destId="{D98437F1-060E-4AB8-BB5C-2ABA69C58CBD}" srcOrd="0" destOrd="0" presId="urn:microsoft.com/office/officeart/2005/8/layout/orgChart1"/>
    <dgm:cxn modelId="{3BE8F33D-205E-45B5-8D0F-2CEBD410BAC5}" type="presParOf" srcId="{8F40F5B9-B667-483C-8E39-D7C587E9FC20}" destId="{B1F7764A-6A90-48D9-8DE3-BC0F8D15767C}" srcOrd="1" destOrd="0" presId="urn:microsoft.com/office/officeart/2005/8/layout/orgChart1"/>
    <dgm:cxn modelId="{6D764BE1-B74B-4F89-8791-FBF7359632A0}" type="presParOf" srcId="{D641769E-0A99-41D6-85B0-F6E701CE161B}" destId="{93485E16-6CCE-4764-A005-BFD901D8F38A}" srcOrd="1" destOrd="0" presId="urn:microsoft.com/office/officeart/2005/8/layout/orgChart1"/>
    <dgm:cxn modelId="{183B9C75-29B6-4471-9F12-AF6E06232D76}" type="presParOf" srcId="{D641769E-0A99-41D6-85B0-F6E701CE161B}" destId="{1B675230-3853-4B1A-9F81-79DF865F6B97}" srcOrd="2" destOrd="0" presId="urn:microsoft.com/office/officeart/2005/8/layout/orgChart1"/>
    <dgm:cxn modelId="{47C5A930-DE79-4165-ADB6-9836F7571B66}" type="presParOf" srcId="{722520D5-4997-4A74-98CA-D1892CA10910}" destId="{4B2BAE8D-95A7-4DD0-8C2C-F2A83CA99784}" srcOrd="4" destOrd="0" presId="urn:microsoft.com/office/officeart/2005/8/layout/orgChart1"/>
    <dgm:cxn modelId="{60D94D2C-A395-4DA2-9123-B8D479EE6A2B}" type="presParOf" srcId="{722520D5-4997-4A74-98CA-D1892CA10910}" destId="{31EBD41A-8D77-459F-A201-FCCF63131173}" srcOrd="5" destOrd="0" presId="urn:microsoft.com/office/officeart/2005/8/layout/orgChart1"/>
    <dgm:cxn modelId="{AA9009E0-E4DD-4F63-A3AA-B5B680A6574A}" type="presParOf" srcId="{31EBD41A-8D77-459F-A201-FCCF63131173}" destId="{31164D55-5AB8-4695-BEE6-23D7A4477988}" srcOrd="0" destOrd="0" presId="urn:microsoft.com/office/officeart/2005/8/layout/orgChart1"/>
    <dgm:cxn modelId="{1CDB4069-57B5-413B-88CE-56AC5CB3F16C}" type="presParOf" srcId="{31164D55-5AB8-4695-BEE6-23D7A4477988}" destId="{F38122FE-95E3-49CA-AC0D-FA6B32BBEA0E}" srcOrd="0" destOrd="0" presId="urn:microsoft.com/office/officeart/2005/8/layout/orgChart1"/>
    <dgm:cxn modelId="{A948F3F5-E33F-4D0A-AB8D-FC4A4CF0002A}" type="presParOf" srcId="{31164D55-5AB8-4695-BEE6-23D7A4477988}" destId="{6A3CDAEC-9AB1-4861-A754-9E3BF9101C16}" srcOrd="1" destOrd="0" presId="urn:microsoft.com/office/officeart/2005/8/layout/orgChart1"/>
    <dgm:cxn modelId="{AC4EBF25-8CEB-4FB4-80F9-9858AFC3C409}" type="presParOf" srcId="{31EBD41A-8D77-459F-A201-FCCF63131173}" destId="{5D7D3724-229E-4B21-B5B4-86D43A2B6D8D}" srcOrd="1" destOrd="0" presId="urn:microsoft.com/office/officeart/2005/8/layout/orgChart1"/>
    <dgm:cxn modelId="{1FBC8A37-B64B-4F03-B1D2-30D459581AEB}" type="presParOf" srcId="{31EBD41A-8D77-459F-A201-FCCF63131173}" destId="{CFA54013-5398-49FB-B373-5198DEA014A8}" srcOrd="2" destOrd="0" presId="urn:microsoft.com/office/officeart/2005/8/layout/orgChart1"/>
    <dgm:cxn modelId="{B3BB3D7A-5CFC-49B0-A76F-DC59ACD61DF2}" type="presParOf" srcId="{722520D5-4997-4A74-98CA-D1892CA10910}" destId="{680D91A8-E595-44C2-9FC6-DB8E4CB3A4B9}" srcOrd="6" destOrd="0" presId="urn:microsoft.com/office/officeart/2005/8/layout/orgChart1"/>
    <dgm:cxn modelId="{78E0C0D7-7D12-4441-AEE0-38921278D3E0}" type="presParOf" srcId="{722520D5-4997-4A74-98CA-D1892CA10910}" destId="{75BC456B-F8AF-474C-9447-C96D24B2ACA9}" srcOrd="7" destOrd="0" presId="urn:microsoft.com/office/officeart/2005/8/layout/orgChart1"/>
    <dgm:cxn modelId="{F1377A23-76B8-422A-BDFD-A230159762D7}" type="presParOf" srcId="{75BC456B-F8AF-474C-9447-C96D24B2ACA9}" destId="{D00284DF-56A0-4A2C-B9AA-DF51FE568429}" srcOrd="0" destOrd="0" presId="urn:microsoft.com/office/officeart/2005/8/layout/orgChart1"/>
    <dgm:cxn modelId="{3017DFC8-6168-455F-BD79-01B13F2670DE}" type="presParOf" srcId="{D00284DF-56A0-4A2C-B9AA-DF51FE568429}" destId="{664E04CC-A99E-420F-B4BA-45959CC36236}" srcOrd="0" destOrd="0" presId="urn:microsoft.com/office/officeart/2005/8/layout/orgChart1"/>
    <dgm:cxn modelId="{A575788D-5A12-45B8-B412-94B1440E49CD}" type="presParOf" srcId="{D00284DF-56A0-4A2C-B9AA-DF51FE568429}" destId="{75B43C02-43F4-47E3-B506-321ADABABCD3}" srcOrd="1" destOrd="0" presId="urn:microsoft.com/office/officeart/2005/8/layout/orgChart1"/>
    <dgm:cxn modelId="{EFE7860D-7C51-456A-B5A2-F22D6439D3F4}" type="presParOf" srcId="{75BC456B-F8AF-474C-9447-C96D24B2ACA9}" destId="{08E429F0-7625-47D4-9619-179ECB92B564}" srcOrd="1" destOrd="0" presId="urn:microsoft.com/office/officeart/2005/8/layout/orgChart1"/>
    <dgm:cxn modelId="{188BED4D-3CA3-4175-AE06-566F4F19FE5E}" type="presParOf" srcId="{75BC456B-F8AF-474C-9447-C96D24B2ACA9}" destId="{6D851FE0-0587-4518-AFE9-58755EC7DE16}" srcOrd="2" destOrd="0" presId="urn:microsoft.com/office/officeart/2005/8/layout/orgChart1"/>
    <dgm:cxn modelId="{62F876E9-25A8-47FC-8AFB-B6ACF76C9991}" type="presParOf" srcId="{722520D5-4997-4A74-98CA-D1892CA10910}" destId="{9BC31800-4085-4E4C-8E60-901B1BFF5455}" srcOrd="8" destOrd="0" presId="urn:microsoft.com/office/officeart/2005/8/layout/orgChart1"/>
    <dgm:cxn modelId="{50FAC6C7-8D3E-4486-9325-F8A3F5BE0D8A}" type="presParOf" srcId="{722520D5-4997-4A74-98CA-D1892CA10910}" destId="{31E7BB97-374C-41DE-9CC4-6EC39A018E4B}" srcOrd="9" destOrd="0" presId="urn:microsoft.com/office/officeart/2005/8/layout/orgChart1"/>
    <dgm:cxn modelId="{0591E606-8BB4-4A6D-8CDB-382D0326EA99}" type="presParOf" srcId="{31E7BB97-374C-41DE-9CC4-6EC39A018E4B}" destId="{E5AA5D7C-05B6-45C7-89A1-2D1DB95741E3}" srcOrd="0" destOrd="0" presId="urn:microsoft.com/office/officeart/2005/8/layout/orgChart1"/>
    <dgm:cxn modelId="{FF4D6E5C-7EF5-462E-8419-F5B02C060B4A}" type="presParOf" srcId="{E5AA5D7C-05B6-45C7-89A1-2D1DB95741E3}" destId="{6CCCCBB8-50E7-4F84-89D9-867B2D2711FB}" srcOrd="0" destOrd="0" presId="urn:microsoft.com/office/officeart/2005/8/layout/orgChart1"/>
    <dgm:cxn modelId="{3AFEB0B1-CB37-4018-B65C-036375A41798}" type="presParOf" srcId="{E5AA5D7C-05B6-45C7-89A1-2D1DB95741E3}" destId="{BAA4742B-E502-4372-9E32-BE8C93452AE5}" srcOrd="1" destOrd="0" presId="urn:microsoft.com/office/officeart/2005/8/layout/orgChart1"/>
    <dgm:cxn modelId="{4E12045C-1AD7-4F28-8B16-AFDB731C809C}" type="presParOf" srcId="{31E7BB97-374C-41DE-9CC4-6EC39A018E4B}" destId="{101FC792-928F-4EC9-933B-0EB3BEBC9C0D}" srcOrd="1" destOrd="0" presId="urn:microsoft.com/office/officeart/2005/8/layout/orgChart1"/>
    <dgm:cxn modelId="{BB14E446-89CF-49E6-9C0A-615B626F42FF}" type="presParOf" srcId="{31E7BB97-374C-41DE-9CC4-6EC39A018E4B}" destId="{14B2D285-8633-4C8D-902C-E735D904F660}" srcOrd="2" destOrd="0" presId="urn:microsoft.com/office/officeart/2005/8/layout/orgChart1"/>
    <dgm:cxn modelId="{96249ACC-8183-4CF6-BC15-31D72EC3AB63}" type="presParOf" srcId="{722520D5-4997-4A74-98CA-D1892CA10910}" destId="{8839F839-3FC0-4897-BADC-90B566422488}" srcOrd="10" destOrd="0" presId="urn:microsoft.com/office/officeart/2005/8/layout/orgChart1"/>
    <dgm:cxn modelId="{783FD233-BAE5-408C-9523-5D41C69C7C9C}" type="presParOf" srcId="{722520D5-4997-4A74-98CA-D1892CA10910}" destId="{7C3F92FC-D5A2-4A15-8808-0F4942651990}" srcOrd="11" destOrd="0" presId="urn:microsoft.com/office/officeart/2005/8/layout/orgChart1"/>
    <dgm:cxn modelId="{99BE391F-BB43-467D-9472-E2965B9D419C}" type="presParOf" srcId="{7C3F92FC-D5A2-4A15-8808-0F4942651990}" destId="{C7B1EED8-24D9-432D-B70B-2EA89FE69E29}" srcOrd="0" destOrd="0" presId="urn:microsoft.com/office/officeart/2005/8/layout/orgChart1"/>
    <dgm:cxn modelId="{A9E9B3F8-2E49-47E2-A0A0-5731B00BF7AB}" type="presParOf" srcId="{C7B1EED8-24D9-432D-B70B-2EA89FE69E29}" destId="{B6F270E4-4CD6-473E-BC37-FF8140CD4201}" srcOrd="0" destOrd="0" presId="urn:microsoft.com/office/officeart/2005/8/layout/orgChart1"/>
    <dgm:cxn modelId="{B721F6E7-6175-4831-9D38-7ACD57E45FBD}" type="presParOf" srcId="{C7B1EED8-24D9-432D-B70B-2EA89FE69E29}" destId="{335CC8E9-6046-485D-90E8-013105625038}" srcOrd="1" destOrd="0" presId="urn:microsoft.com/office/officeart/2005/8/layout/orgChart1"/>
    <dgm:cxn modelId="{322C38DF-DBDF-4E6B-AF89-843B63030DC3}" type="presParOf" srcId="{7C3F92FC-D5A2-4A15-8808-0F4942651990}" destId="{490492EA-31D6-4EF7-AB92-66179E9B37C9}" srcOrd="1" destOrd="0" presId="urn:microsoft.com/office/officeart/2005/8/layout/orgChart1"/>
    <dgm:cxn modelId="{58C2EADA-E27C-4276-8D1F-EB98C88F984B}" type="presParOf" srcId="{7C3F92FC-D5A2-4A15-8808-0F4942651990}" destId="{4EA76E3C-2E96-4827-8E07-2DC147350FE9}" srcOrd="2" destOrd="0" presId="urn:microsoft.com/office/officeart/2005/8/layout/orgChart1"/>
    <dgm:cxn modelId="{C0D165A0-1102-4CBC-8970-A54883F35AC4}" type="presParOf" srcId="{C7677B51-1F52-4ABA-8237-E53CF97EE317}" destId="{CEEAC2AE-05DC-4269-A6A2-447169378D8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39F839-3FC0-4897-BADC-90B566422488}">
      <dsp:nvSpPr>
        <dsp:cNvPr id="0" name=""/>
        <dsp:cNvSpPr/>
      </dsp:nvSpPr>
      <dsp:spPr>
        <a:xfrm>
          <a:off x="4917574" y="1462036"/>
          <a:ext cx="4217087" cy="2927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388"/>
              </a:lnTo>
              <a:lnTo>
                <a:pt x="4217087" y="146388"/>
              </a:lnTo>
              <a:lnTo>
                <a:pt x="4217087" y="292776"/>
              </a:lnTo>
            </a:path>
          </a:pathLst>
        </a:cu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C31800-4085-4E4C-8E60-901B1BFF5455}">
      <dsp:nvSpPr>
        <dsp:cNvPr id="0" name=""/>
        <dsp:cNvSpPr/>
      </dsp:nvSpPr>
      <dsp:spPr>
        <a:xfrm>
          <a:off x="4917574" y="1462036"/>
          <a:ext cx="2530138" cy="2927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388"/>
              </a:lnTo>
              <a:lnTo>
                <a:pt x="2530138" y="146388"/>
              </a:lnTo>
              <a:lnTo>
                <a:pt x="2530138" y="292776"/>
              </a:lnTo>
            </a:path>
          </a:pathLst>
        </a:cu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0D91A8-E595-44C2-9FC6-DB8E4CB3A4B9}">
      <dsp:nvSpPr>
        <dsp:cNvPr id="0" name=""/>
        <dsp:cNvSpPr/>
      </dsp:nvSpPr>
      <dsp:spPr>
        <a:xfrm>
          <a:off x="4917574" y="1462036"/>
          <a:ext cx="843188" cy="2927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388"/>
              </a:lnTo>
              <a:lnTo>
                <a:pt x="843188" y="146388"/>
              </a:lnTo>
              <a:lnTo>
                <a:pt x="843188" y="292776"/>
              </a:lnTo>
            </a:path>
          </a:pathLst>
        </a:cu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2BAE8D-95A7-4DD0-8C2C-F2A83CA99784}">
      <dsp:nvSpPr>
        <dsp:cNvPr id="0" name=""/>
        <dsp:cNvSpPr/>
      </dsp:nvSpPr>
      <dsp:spPr>
        <a:xfrm>
          <a:off x="4073813" y="1462036"/>
          <a:ext cx="843760" cy="292776"/>
        </a:xfrm>
        <a:custGeom>
          <a:avLst/>
          <a:gdLst/>
          <a:ahLst/>
          <a:cxnLst/>
          <a:rect l="0" t="0" r="0" b="0"/>
          <a:pathLst>
            <a:path>
              <a:moveTo>
                <a:pt x="843760" y="0"/>
              </a:moveTo>
              <a:lnTo>
                <a:pt x="843760" y="146388"/>
              </a:lnTo>
              <a:lnTo>
                <a:pt x="0" y="146388"/>
              </a:lnTo>
              <a:lnTo>
                <a:pt x="0" y="292776"/>
              </a:lnTo>
            </a:path>
          </a:pathLst>
        </a:cu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ECC0E5-EEE8-4D8B-8B32-846154D26444}">
      <dsp:nvSpPr>
        <dsp:cNvPr id="0" name=""/>
        <dsp:cNvSpPr/>
      </dsp:nvSpPr>
      <dsp:spPr>
        <a:xfrm>
          <a:off x="2386864" y="1462036"/>
          <a:ext cx="2530709" cy="292776"/>
        </a:xfrm>
        <a:custGeom>
          <a:avLst/>
          <a:gdLst/>
          <a:ahLst/>
          <a:cxnLst/>
          <a:rect l="0" t="0" r="0" b="0"/>
          <a:pathLst>
            <a:path>
              <a:moveTo>
                <a:pt x="2530709" y="0"/>
              </a:moveTo>
              <a:lnTo>
                <a:pt x="2530709" y="146388"/>
              </a:lnTo>
              <a:lnTo>
                <a:pt x="0" y="146388"/>
              </a:lnTo>
              <a:lnTo>
                <a:pt x="0" y="292776"/>
              </a:lnTo>
            </a:path>
          </a:pathLst>
        </a:cu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9D65E0-FE8F-4C28-92A7-A7549F0E9FC7}">
      <dsp:nvSpPr>
        <dsp:cNvPr id="0" name=""/>
        <dsp:cNvSpPr/>
      </dsp:nvSpPr>
      <dsp:spPr>
        <a:xfrm>
          <a:off x="700200" y="1462036"/>
          <a:ext cx="4217373" cy="292776"/>
        </a:xfrm>
        <a:custGeom>
          <a:avLst/>
          <a:gdLst/>
          <a:ahLst/>
          <a:cxnLst/>
          <a:rect l="0" t="0" r="0" b="0"/>
          <a:pathLst>
            <a:path>
              <a:moveTo>
                <a:pt x="4217373" y="0"/>
              </a:moveTo>
              <a:lnTo>
                <a:pt x="4217373" y="146388"/>
              </a:lnTo>
              <a:lnTo>
                <a:pt x="0" y="146388"/>
              </a:lnTo>
              <a:lnTo>
                <a:pt x="0" y="292776"/>
              </a:lnTo>
            </a:path>
          </a:pathLst>
        </a:cu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B3E99-AE69-4B02-8137-C380E43FFA16}">
      <dsp:nvSpPr>
        <dsp:cNvPr id="0" name=""/>
        <dsp:cNvSpPr/>
      </dsp:nvSpPr>
      <dsp:spPr>
        <a:xfrm>
          <a:off x="4220487" y="764950"/>
          <a:ext cx="1394173" cy="6970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500" kern="1200" dirty="0" smtClean="0"/>
            <a:t>6 </a:t>
          </a:r>
          <a:r>
            <a:rPr lang="en-MY" sz="2500" kern="1200" smtClean="0"/>
            <a:t>Jenis</a:t>
          </a:r>
          <a:r>
            <a:rPr lang="en-MY" sz="2500" kern="1200" dirty="0" smtClean="0"/>
            <a:t> </a:t>
          </a:r>
          <a:r>
            <a:rPr lang="en-MY" sz="2500" kern="1200" dirty="0" err="1" smtClean="0"/>
            <a:t>CoRT</a:t>
          </a:r>
          <a:endParaRPr lang="en-MY" sz="2500" kern="1200" dirty="0"/>
        </a:p>
      </dsp:txBody>
      <dsp:txXfrm>
        <a:off x="4220487" y="764950"/>
        <a:ext cx="1394173" cy="697086"/>
      </dsp:txXfrm>
    </dsp:sp>
    <dsp:sp modelId="{246D8095-D21A-4BC3-A056-795F695CD274}">
      <dsp:nvSpPr>
        <dsp:cNvPr id="0" name=""/>
        <dsp:cNvSpPr/>
      </dsp:nvSpPr>
      <dsp:spPr>
        <a:xfrm>
          <a:off x="3399" y="1754812"/>
          <a:ext cx="1393601" cy="16355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smtClean="0"/>
            <a:t>CoRT 1 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smtClean="0"/>
            <a:t>Keluasan persepsi</a:t>
          </a:r>
          <a:endParaRPr lang="en-MY" sz="1600" kern="1200" dirty="0"/>
        </a:p>
      </dsp:txBody>
      <dsp:txXfrm>
        <a:off x="3399" y="1754812"/>
        <a:ext cx="1393601" cy="1635553"/>
      </dsp:txXfrm>
    </dsp:sp>
    <dsp:sp modelId="{D98437F1-060E-4AB8-BB5C-2ABA69C58CBD}">
      <dsp:nvSpPr>
        <dsp:cNvPr id="0" name=""/>
        <dsp:cNvSpPr/>
      </dsp:nvSpPr>
      <dsp:spPr>
        <a:xfrm>
          <a:off x="1689777" y="1754812"/>
          <a:ext cx="1394173" cy="16365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smtClean="0"/>
            <a:t>CoRT 2 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smtClean="0"/>
            <a:t>Organisasi Proses Berfikir</a:t>
          </a:r>
          <a:endParaRPr lang="en-MY" sz="1600" kern="1200" dirty="0"/>
        </a:p>
      </dsp:txBody>
      <dsp:txXfrm>
        <a:off x="1689777" y="1754812"/>
        <a:ext cx="1394173" cy="1636584"/>
      </dsp:txXfrm>
    </dsp:sp>
    <dsp:sp modelId="{F38122FE-95E3-49CA-AC0D-FA6B32BBEA0E}">
      <dsp:nvSpPr>
        <dsp:cNvPr id="0" name=""/>
        <dsp:cNvSpPr/>
      </dsp:nvSpPr>
      <dsp:spPr>
        <a:xfrm>
          <a:off x="3376726" y="1754812"/>
          <a:ext cx="1394173" cy="15804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smtClean="0"/>
            <a:t>CoRT 3 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smtClean="0"/>
            <a:t>Interaksi, Argumen, Pemikiran Kritis</a:t>
          </a:r>
          <a:endParaRPr lang="en-MY" sz="1600" kern="1200" dirty="0"/>
        </a:p>
      </dsp:txBody>
      <dsp:txXfrm>
        <a:off x="3376726" y="1754812"/>
        <a:ext cx="1394173" cy="1580441"/>
      </dsp:txXfrm>
    </dsp:sp>
    <dsp:sp modelId="{664E04CC-A99E-420F-B4BA-45959CC36236}">
      <dsp:nvSpPr>
        <dsp:cNvPr id="0" name=""/>
        <dsp:cNvSpPr/>
      </dsp:nvSpPr>
      <dsp:spPr>
        <a:xfrm>
          <a:off x="5063676" y="1754812"/>
          <a:ext cx="1394173" cy="15884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smtClean="0"/>
            <a:t>CoRT 4 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smtClean="0"/>
            <a:t> Pemikiran Kreatif</a:t>
          </a:r>
          <a:endParaRPr lang="en-MY" sz="1600" kern="1200" dirty="0"/>
        </a:p>
      </dsp:txBody>
      <dsp:txXfrm>
        <a:off x="5063676" y="1754812"/>
        <a:ext cx="1394173" cy="1588458"/>
      </dsp:txXfrm>
    </dsp:sp>
    <dsp:sp modelId="{6CCCCBB8-50E7-4F84-89D9-867B2D2711FB}">
      <dsp:nvSpPr>
        <dsp:cNvPr id="0" name=""/>
        <dsp:cNvSpPr/>
      </dsp:nvSpPr>
      <dsp:spPr>
        <a:xfrm>
          <a:off x="6750625" y="1754812"/>
          <a:ext cx="1394173" cy="15884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smtClean="0"/>
            <a:t>CoRT 5 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smtClean="0"/>
            <a:t>Maklumat dan Perasaan</a:t>
          </a:r>
          <a:endParaRPr lang="en-MY" sz="1600" kern="1200" dirty="0"/>
        </a:p>
      </dsp:txBody>
      <dsp:txXfrm>
        <a:off x="6750625" y="1754812"/>
        <a:ext cx="1394173" cy="1588458"/>
      </dsp:txXfrm>
    </dsp:sp>
    <dsp:sp modelId="{B6F270E4-4CD6-473E-BC37-FF8140CD4201}">
      <dsp:nvSpPr>
        <dsp:cNvPr id="0" name=""/>
        <dsp:cNvSpPr/>
      </dsp:nvSpPr>
      <dsp:spPr>
        <a:xfrm>
          <a:off x="8437575" y="1754812"/>
          <a:ext cx="1394173" cy="15884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smtClean="0"/>
            <a:t>CoRT 6 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smtClean="0"/>
            <a:t> Tindakan</a:t>
          </a:r>
          <a:endParaRPr lang="en-MY" sz="1600" kern="1200" dirty="0"/>
        </a:p>
      </dsp:txBody>
      <dsp:txXfrm>
        <a:off x="8437575" y="1754812"/>
        <a:ext cx="1394173" cy="15884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35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66365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4749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56969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390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681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127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4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82704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2314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115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552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91948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5364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640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9586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02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3C72D22-530B-4052-92D0-DED218D6AD3E}" type="datetimeFigureOut">
              <a:rPr lang="en-MY" smtClean="0"/>
              <a:t>19/9/2018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C1535B9-1D6D-4822-B06D-BE70A5F9836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42231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61160" y="1711234"/>
            <a:ext cx="88696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000" dirty="0" smtClean="0"/>
              <a:t>KEMAHIRAN BELAJAR</a:t>
            </a:r>
          </a:p>
          <a:p>
            <a:pPr algn="ctr"/>
            <a:r>
              <a:rPr lang="en-MY" sz="6000" dirty="0" smtClean="0"/>
              <a:t>ALAT-ALAT </a:t>
            </a:r>
            <a:r>
              <a:rPr lang="en-MY" sz="6000" dirty="0" err="1" smtClean="0"/>
              <a:t>CoRT</a:t>
            </a:r>
            <a:r>
              <a:rPr lang="en-MY" sz="6000" dirty="0"/>
              <a:t> </a:t>
            </a:r>
            <a:r>
              <a:rPr lang="en-MY" sz="6000" dirty="0" smtClean="0"/>
              <a:t>IV</a:t>
            </a:r>
            <a:endParaRPr lang="en-MY" sz="6000" dirty="0"/>
          </a:p>
        </p:txBody>
      </p:sp>
      <p:sp>
        <p:nvSpPr>
          <p:cNvPr id="5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MY" sz="3200" dirty="0" smtClean="0">
                <a:solidFill>
                  <a:schemeClr val="tx1"/>
                </a:solidFill>
                <a:latin typeface="Maiandra GD" panose="020E0502030308020204" pitchFamily="34" charset="0"/>
              </a:rPr>
              <a:t>DISEDIAKAN OLEH:</a:t>
            </a:r>
          </a:p>
          <a:p>
            <a:r>
              <a:rPr lang="en-MY" sz="3200" dirty="0" smtClean="0">
                <a:solidFill>
                  <a:schemeClr val="tx1"/>
                </a:solidFill>
                <a:latin typeface="Maiandra GD" panose="020E0502030308020204" pitchFamily="34" charset="0"/>
              </a:rPr>
              <a:t>Nor </a:t>
            </a:r>
            <a:r>
              <a:rPr lang="en-MY" sz="3200" dirty="0" err="1" smtClean="0">
                <a:solidFill>
                  <a:schemeClr val="tx1"/>
                </a:solidFill>
                <a:latin typeface="Maiandra GD" panose="020E0502030308020204" pitchFamily="34" charset="0"/>
              </a:rPr>
              <a:t>azim</a:t>
            </a:r>
            <a:r>
              <a:rPr lang="en-MY" sz="3200" dirty="0" smtClean="0">
                <a:solidFill>
                  <a:schemeClr val="tx1"/>
                </a:solidFill>
                <a:latin typeface="Maiandra GD" panose="020E0502030308020204" pitchFamily="34" charset="0"/>
              </a:rPr>
              <a:t> bin </a:t>
            </a:r>
            <a:r>
              <a:rPr lang="en-MY" sz="3200" dirty="0" err="1" smtClean="0">
                <a:solidFill>
                  <a:schemeClr val="tx1"/>
                </a:solidFill>
                <a:latin typeface="Maiandra GD" panose="020E0502030308020204" pitchFamily="34" charset="0"/>
              </a:rPr>
              <a:t>norddin</a:t>
            </a:r>
            <a:endParaRPr lang="en-MY" sz="3200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392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MY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MY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CoRT</a:t>
            </a:r>
            <a:r>
              <a:rPr lang="en-MY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MY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cap="none" dirty="0" err="1" smtClean="0"/>
              <a:t>Cort</a:t>
            </a:r>
            <a:r>
              <a:rPr lang="en-MY" cap="none" dirty="0" smtClean="0"/>
              <a:t> </a:t>
            </a:r>
            <a:r>
              <a:rPr lang="en-MY" cap="none" dirty="0" err="1" smtClean="0"/>
              <a:t>ialah</a:t>
            </a:r>
            <a:r>
              <a:rPr lang="en-MY" cap="none" dirty="0" smtClean="0"/>
              <a:t> </a:t>
            </a:r>
            <a:r>
              <a:rPr lang="en-MY" cap="none" dirty="0" err="1" smtClean="0"/>
              <a:t>singkatan</a:t>
            </a:r>
            <a:r>
              <a:rPr lang="en-MY" cap="none" dirty="0" smtClean="0"/>
              <a:t> </a:t>
            </a:r>
            <a:r>
              <a:rPr lang="en-MY" cap="none" dirty="0" err="1" smtClean="0"/>
              <a:t>bagi</a:t>
            </a:r>
            <a:r>
              <a:rPr lang="en-MY" cap="none" dirty="0" smtClean="0"/>
              <a:t> Cognitive </a:t>
            </a:r>
            <a:r>
              <a:rPr lang="en-MY" cap="none" dirty="0"/>
              <a:t>R</a:t>
            </a:r>
            <a:r>
              <a:rPr lang="en-MY" cap="none" dirty="0" smtClean="0"/>
              <a:t>esearch </a:t>
            </a:r>
            <a:r>
              <a:rPr lang="en-MY" cap="none" dirty="0"/>
              <a:t>T</a:t>
            </a:r>
            <a:r>
              <a:rPr lang="en-MY" cap="none" dirty="0" smtClean="0"/>
              <a:t>rust</a:t>
            </a:r>
          </a:p>
          <a:p>
            <a:r>
              <a:rPr lang="en-MY" cap="none" dirty="0" smtClean="0"/>
              <a:t>Idea </a:t>
            </a:r>
            <a:r>
              <a:rPr lang="en-MY" cap="none" dirty="0" err="1" smtClean="0"/>
              <a:t>ini</a:t>
            </a:r>
            <a:r>
              <a:rPr lang="en-MY" cap="none" dirty="0" smtClean="0"/>
              <a:t> </a:t>
            </a:r>
            <a:r>
              <a:rPr lang="en-MY" cap="none" dirty="0" err="1" smtClean="0"/>
              <a:t>dicetuskan</a:t>
            </a:r>
            <a:r>
              <a:rPr lang="en-MY" cap="none" dirty="0" smtClean="0"/>
              <a:t> </a:t>
            </a:r>
            <a:r>
              <a:rPr lang="en-MY" cap="none" dirty="0" err="1" smtClean="0"/>
              <a:t>oleh</a:t>
            </a:r>
            <a:r>
              <a:rPr lang="en-MY" cap="none" dirty="0" smtClean="0"/>
              <a:t> </a:t>
            </a:r>
            <a:r>
              <a:rPr lang="en-MY" cap="none" dirty="0" err="1" smtClean="0"/>
              <a:t>Dr.</a:t>
            </a:r>
            <a:r>
              <a:rPr lang="en-MY" cap="none" dirty="0" smtClean="0"/>
              <a:t> Edward de Bono di </a:t>
            </a:r>
            <a:r>
              <a:rPr lang="en-MY" cap="none" dirty="0" err="1"/>
              <a:t>U</a:t>
            </a:r>
            <a:r>
              <a:rPr lang="en-MY" cap="none" dirty="0" err="1" smtClean="0"/>
              <a:t>niversiti</a:t>
            </a:r>
            <a:r>
              <a:rPr lang="en-MY" cap="none" dirty="0" smtClean="0"/>
              <a:t> </a:t>
            </a:r>
            <a:r>
              <a:rPr lang="en-MY" cap="none" dirty="0"/>
              <a:t>C</a:t>
            </a:r>
            <a:r>
              <a:rPr lang="en-MY" cap="none" dirty="0" smtClean="0"/>
              <a:t>ambridge.</a:t>
            </a:r>
          </a:p>
          <a:p>
            <a:r>
              <a:rPr lang="en-MY" cap="none" dirty="0" err="1" smtClean="0"/>
              <a:t>Terdapat</a:t>
            </a:r>
            <a:r>
              <a:rPr lang="en-MY" cap="none" dirty="0" smtClean="0"/>
              <a:t> 6 </a:t>
            </a:r>
            <a:r>
              <a:rPr lang="en-MY" cap="none" dirty="0" err="1" smtClean="0"/>
              <a:t>jenis</a:t>
            </a:r>
            <a:r>
              <a:rPr lang="en-MY" cap="none" dirty="0" smtClean="0"/>
              <a:t> </a:t>
            </a:r>
            <a:r>
              <a:rPr lang="en-MY" cap="none" dirty="0" err="1" smtClean="0"/>
              <a:t>cort</a:t>
            </a:r>
            <a:r>
              <a:rPr lang="en-MY" cap="none" dirty="0" smtClean="0"/>
              <a:t> </a:t>
            </a:r>
            <a:r>
              <a:rPr lang="en-MY" cap="none" dirty="0" err="1" smtClean="0"/>
              <a:t>iaitu</a:t>
            </a:r>
            <a:r>
              <a:rPr lang="en-MY" cap="none" dirty="0" smtClean="0"/>
              <a:t>:</a:t>
            </a:r>
          </a:p>
          <a:p>
            <a:pPr algn="ctr"/>
            <a:endParaRPr lang="en-MY" cap="none" dirty="0" smtClean="0"/>
          </a:p>
          <a:p>
            <a:endParaRPr lang="en-MY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908376375"/>
              </p:ext>
            </p:extLst>
          </p:nvPr>
        </p:nvGraphicFramePr>
        <p:xfrm>
          <a:off x="913774" y="2952207"/>
          <a:ext cx="9835148" cy="4156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0183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95200" y="38897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MY" dirty="0" err="1" smtClean="0"/>
              <a:t>CoRT</a:t>
            </a:r>
            <a:r>
              <a:rPr lang="en-MY" dirty="0" smtClean="0"/>
              <a:t> 4 (</a:t>
            </a:r>
            <a:r>
              <a:rPr lang="en-MY" dirty="0" err="1" smtClean="0"/>
              <a:t>Pemikiran</a:t>
            </a:r>
            <a:r>
              <a:rPr lang="en-MY" dirty="0" smtClean="0"/>
              <a:t> </a:t>
            </a:r>
            <a:r>
              <a:rPr lang="en-MY" dirty="0" err="1" smtClean="0"/>
              <a:t>kreatif</a:t>
            </a:r>
            <a:r>
              <a:rPr lang="en-MY" dirty="0" smtClean="0"/>
              <a:t>)</a:t>
            </a:r>
            <a:endParaRPr lang="en-MY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191487" y="2133600"/>
            <a:ext cx="8915400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MY" smtClean="0"/>
              <a:t>Kemahiran berfikir secara kreatif ialah kecekapan dan keupayaan individu menggunakan minda </a:t>
            </a:r>
            <a:r>
              <a:rPr lang="ms-MY" smtClean="0"/>
              <a:t>untuk menjana dan menghasilkan idea yang tidak terhad, pelbagai, baru, asli, luar biasa, provokatif, mencabar, mudah ubah, dan dapat dikembangkan kepada idea yang lebih luas dan terbuka.</a:t>
            </a:r>
            <a:endParaRPr lang="en-MY" smtClean="0"/>
          </a:p>
          <a:p>
            <a:r>
              <a:rPr lang="en-MY" smtClean="0"/>
              <a:t>Alat-alat CoRT 4 berfungsi untuk Memperluas dan merperkembang daya kreativiti dan inovasi seseorang individu untuk mendapatkan idea yang banyak, pelbagai dan baharu.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76902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91707" y="0"/>
            <a:ext cx="10364451" cy="1596177"/>
          </a:xfrm>
        </p:spPr>
        <p:txBody>
          <a:bodyPr/>
          <a:lstStyle/>
          <a:p>
            <a:r>
              <a:rPr lang="en-MY" cap="none" dirty="0" smtClean="0"/>
              <a:t>10 </a:t>
            </a:r>
            <a:r>
              <a:rPr lang="en-MY" cap="none" dirty="0" err="1"/>
              <a:t>A</a:t>
            </a:r>
            <a:r>
              <a:rPr lang="en-MY" cap="none" dirty="0" err="1" smtClean="0"/>
              <a:t>lat</a:t>
            </a:r>
            <a:r>
              <a:rPr lang="en-MY" cap="none" dirty="0" smtClean="0"/>
              <a:t> </a:t>
            </a:r>
            <a:r>
              <a:rPr lang="en-MY" cap="none" dirty="0" err="1" smtClean="0"/>
              <a:t>CoRT</a:t>
            </a:r>
            <a:r>
              <a:rPr lang="en-MY" cap="none" dirty="0" smtClean="0"/>
              <a:t> IV</a:t>
            </a:r>
            <a:endParaRPr lang="en-MY" cap="none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00711" y="1178372"/>
            <a:ext cx="10363826" cy="5588188"/>
          </a:xfrm>
        </p:spPr>
        <p:txBody>
          <a:bodyPr>
            <a:normAutofit/>
          </a:bodyPr>
          <a:lstStyle/>
          <a:p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YES, NO &amp; PO</a:t>
            </a:r>
          </a:p>
          <a:p>
            <a:r>
              <a:rPr lang="en-MY" dirty="0" smtClean="0">
                <a:latin typeface="Arial" panose="020B0604020202020204" pitchFamily="34" charset="0"/>
                <a:cs typeface="Arial" panose="020B0604020202020204" pitchFamily="34" charset="0"/>
              </a:rPr>
              <a:t>BATU </a:t>
            </a:r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LONCATAN</a:t>
            </a:r>
          </a:p>
          <a:p>
            <a:r>
              <a:rPr lang="en-MY" dirty="0" smtClean="0">
                <a:latin typeface="Arial" panose="020B0604020202020204" pitchFamily="34" charset="0"/>
                <a:cs typeface="Arial" panose="020B0604020202020204" pitchFamily="34" charset="0"/>
              </a:rPr>
              <a:t>INPUT </a:t>
            </a:r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RAWAK</a:t>
            </a:r>
          </a:p>
          <a:p>
            <a:r>
              <a:rPr lang="en-MY" dirty="0" smtClean="0">
                <a:latin typeface="Arial" panose="020B0604020202020204" pitchFamily="34" charset="0"/>
                <a:cs typeface="Arial" panose="020B0604020202020204" pitchFamily="34" charset="0"/>
              </a:rPr>
              <a:t>MENCABAR </a:t>
            </a:r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KONSEP</a:t>
            </a:r>
          </a:p>
          <a:p>
            <a:r>
              <a:rPr lang="en-MY" dirty="0" smtClean="0">
                <a:latin typeface="Arial" panose="020B0604020202020204" pitchFamily="34" charset="0"/>
                <a:cs typeface="Arial" panose="020B0604020202020204" pitchFamily="34" charset="0"/>
              </a:rPr>
              <a:t>IDEA </a:t>
            </a:r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DOMINAN</a:t>
            </a:r>
          </a:p>
          <a:p>
            <a:r>
              <a:rPr lang="en-MY" dirty="0" smtClean="0">
                <a:latin typeface="Arial" panose="020B0604020202020204" pitchFamily="34" charset="0"/>
                <a:cs typeface="Arial" panose="020B0604020202020204" pitchFamily="34" charset="0"/>
              </a:rPr>
              <a:t>MENDEFINISIKAN </a:t>
            </a:r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MASALAH</a:t>
            </a:r>
          </a:p>
          <a:p>
            <a:r>
              <a:rPr lang="en-MY" dirty="0" smtClean="0">
                <a:latin typeface="Arial" panose="020B0604020202020204" pitchFamily="34" charset="0"/>
                <a:cs typeface="Arial" panose="020B0604020202020204" pitchFamily="34" charset="0"/>
              </a:rPr>
              <a:t>MENGASINGKAN </a:t>
            </a:r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MASALAH</a:t>
            </a:r>
          </a:p>
          <a:p>
            <a:r>
              <a:rPr lang="en-MY" dirty="0" smtClean="0">
                <a:latin typeface="Arial" panose="020B0604020202020204" pitchFamily="34" charset="0"/>
                <a:cs typeface="Arial" panose="020B0604020202020204" pitchFamily="34" charset="0"/>
              </a:rPr>
              <a:t>KOMBINASI</a:t>
            </a:r>
            <a:endParaRPr lang="en-MY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MY" dirty="0" smtClean="0">
                <a:latin typeface="Arial" panose="020B0604020202020204" pitchFamily="34" charset="0"/>
                <a:cs typeface="Arial" panose="020B0604020202020204" pitchFamily="34" charset="0"/>
              </a:rPr>
              <a:t>KEPERLUAN</a:t>
            </a:r>
            <a:endParaRPr lang="en-MY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MY" dirty="0" smtClean="0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endParaRPr lang="en-M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475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54034" y="-48126"/>
            <a:ext cx="8911687" cy="1280890"/>
          </a:xfrm>
        </p:spPr>
        <p:txBody>
          <a:bodyPr/>
          <a:lstStyle/>
          <a:p>
            <a:r>
              <a:rPr lang="en-MY" dirty="0" smtClean="0"/>
              <a:t>1. YES, NO &amp; PO </a:t>
            </a:r>
            <a:endParaRPr lang="en-MY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54034" y="1394717"/>
            <a:ext cx="9663780" cy="5197642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MY" dirty="0"/>
          </a:p>
          <a:p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r>
              <a:rPr lang="en-MY" dirty="0" err="1" smtClean="0"/>
              <a:t>Jika</a:t>
            </a:r>
            <a:r>
              <a:rPr lang="en-MY" dirty="0" smtClean="0"/>
              <a:t> </a:t>
            </a:r>
            <a:r>
              <a:rPr lang="en-MY" dirty="0" err="1" smtClean="0"/>
              <a:t>sesuatu</a:t>
            </a:r>
            <a:r>
              <a:rPr lang="en-MY" dirty="0" smtClean="0"/>
              <a:t> </a:t>
            </a:r>
            <a:r>
              <a:rPr lang="en-MY" dirty="0" err="1" smtClean="0"/>
              <a:t>perkara</a:t>
            </a:r>
            <a:r>
              <a:rPr lang="en-MY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benar</a:t>
            </a:r>
            <a:r>
              <a:rPr lang="en-MY" dirty="0" smtClean="0"/>
              <a:t>, </a:t>
            </a:r>
            <a:r>
              <a:rPr lang="en-MY" dirty="0" err="1" smtClean="0"/>
              <a:t>maka</a:t>
            </a:r>
            <a:r>
              <a:rPr lang="en-MY" dirty="0" smtClean="0"/>
              <a:t> “YA”</a:t>
            </a:r>
          </a:p>
          <a:p>
            <a:r>
              <a:rPr lang="en-MY" dirty="0" err="1" smtClean="0"/>
              <a:t>Jika</a:t>
            </a:r>
            <a:r>
              <a:rPr lang="en-MY" dirty="0" smtClean="0"/>
              <a:t> </a:t>
            </a:r>
            <a:r>
              <a:rPr lang="en-MY" dirty="0" err="1" smtClean="0"/>
              <a:t>sesuatu</a:t>
            </a:r>
            <a:r>
              <a:rPr lang="en-MY" dirty="0" smtClean="0"/>
              <a:t> </a:t>
            </a:r>
            <a:r>
              <a:rPr lang="en-MY" dirty="0" err="1" smtClean="0"/>
              <a:t>perkara</a:t>
            </a:r>
            <a:r>
              <a:rPr lang="en-MY" dirty="0" smtClean="0"/>
              <a:t> 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salah</a:t>
            </a:r>
            <a:r>
              <a:rPr lang="en-MY" dirty="0" smtClean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benar</a:t>
            </a:r>
            <a:r>
              <a:rPr lang="en-MY" dirty="0" smtClean="0"/>
              <a:t>, </a:t>
            </a:r>
            <a:r>
              <a:rPr lang="en-MY" dirty="0" err="1" smtClean="0"/>
              <a:t>maka</a:t>
            </a:r>
            <a:r>
              <a:rPr lang="en-MY" dirty="0" smtClean="0"/>
              <a:t> “TIDAK”</a:t>
            </a:r>
          </a:p>
          <a:p>
            <a:r>
              <a:rPr lang="en-MY" dirty="0" err="1" smtClean="0"/>
              <a:t>Jika</a:t>
            </a:r>
            <a:r>
              <a:rPr lang="en-MY" dirty="0" smtClean="0"/>
              <a:t> </a:t>
            </a:r>
            <a:r>
              <a:rPr lang="en-MY" dirty="0" err="1" smtClean="0"/>
              <a:t>sesuatu</a:t>
            </a:r>
            <a:r>
              <a:rPr lang="en-MY" dirty="0" smtClean="0"/>
              <a:t> </a:t>
            </a:r>
            <a:r>
              <a:rPr lang="en-MY" dirty="0" err="1" smtClean="0"/>
              <a:t>perkara</a:t>
            </a:r>
            <a:r>
              <a:rPr lang="en-MY" dirty="0" smtClean="0"/>
              <a:t> </a:t>
            </a:r>
            <a:r>
              <a:rPr lang="en-MY" dirty="0" err="1" smtClean="0"/>
              <a:t>dianggap</a:t>
            </a:r>
            <a:r>
              <a:rPr lang="en-MY" dirty="0" smtClean="0"/>
              <a:t> </a:t>
            </a:r>
            <a:r>
              <a:rPr lang="en-MY" dirty="0" err="1" smtClean="0"/>
              <a:t>sebagai</a:t>
            </a:r>
            <a:r>
              <a:rPr lang="en-MY" dirty="0" smtClean="0"/>
              <a:t> idea, </a:t>
            </a:r>
            <a:r>
              <a:rPr lang="en-MY" dirty="0" err="1" smtClean="0"/>
              <a:t>khayalan</a:t>
            </a:r>
            <a:r>
              <a:rPr lang="en-MY" dirty="0" smtClean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cadangan</a:t>
            </a:r>
            <a:r>
              <a:rPr lang="en-MY" dirty="0" smtClean="0"/>
              <a:t> </a:t>
            </a:r>
            <a:r>
              <a:rPr lang="en-MY" dirty="0" err="1" smtClean="0"/>
              <a:t>kreatif</a:t>
            </a:r>
            <a:r>
              <a:rPr lang="en-MY" dirty="0" smtClean="0"/>
              <a:t>, </a:t>
            </a:r>
            <a:r>
              <a:rPr lang="en-MY" dirty="0" err="1" smtClean="0"/>
              <a:t>maka</a:t>
            </a:r>
            <a:r>
              <a:rPr lang="en-MY" dirty="0" smtClean="0"/>
              <a:t> “PO”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 err="1" smtClean="0"/>
              <a:t>Contoh</a:t>
            </a:r>
            <a:r>
              <a:rPr lang="en-MY" dirty="0" smtClean="0"/>
              <a:t>:</a:t>
            </a:r>
          </a:p>
          <a:p>
            <a:pPr marL="0" indent="0">
              <a:buNone/>
            </a:pPr>
            <a:r>
              <a:rPr lang="en-MY" dirty="0" err="1" smtClean="0"/>
              <a:t>Kamera</a:t>
            </a:r>
            <a:r>
              <a:rPr lang="en-MY" dirty="0" smtClean="0"/>
              <a:t> digunakan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mengambil</a:t>
            </a:r>
            <a:r>
              <a:rPr lang="en-MY" dirty="0" smtClean="0"/>
              <a:t> </a:t>
            </a:r>
            <a:r>
              <a:rPr lang="en-MY" dirty="0" err="1" smtClean="0"/>
              <a:t>gambar</a:t>
            </a:r>
            <a:r>
              <a:rPr lang="en-MY" dirty="0" smtClean="0"/>
              <a:t>, </a:t>
            </a:r>
            <a:r>
              <a:rPr lang="en-MY" dirty="0" err="1" smtClean="0"/>
              <a:t>maka</a:t>
            </a:r>
            <a:r>
              <a:rPr lang="en-MY" dirty="0" smtClean="0"/>
              <a:t> “YA”</a:t>
            </a:r>
          </a:p>
          <a:p>
            <a:pPr marL="0" indent="0">
              <a:buNone/>
            </a:pPr>
            <a:r>
              <a:rPr lang="en-MY" dirty="0" err="1" smtClean="0"/>
              <a:t>Kamera</a:t>
            </a:r>
            <a:r>
              <a:rPr lang="en-MY" dirty="0" smtClean="0"/>
              <a:t> digunakan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menelefon</a:t>
            </a:r>
            <a:r>
              <a:rPr lang="en-MY" dirty="0" smtClean="0"/>
              <a:t>, </a:t>
            </a:r>
            <a:r>
              <a:rPr lang="en-MY" dirty="0" err="1" smtClean="0"/>
              <a:t>maka</a:t>
            </a:r>
            <a:r>
              <a:rPr lang="en-MY" dirty="0" smtClean="0"/>
              <a:t> “TIDAK”</a:t>
            </a:r>
          </a:p>
          <a:p>
            <a:pPr marL="0" indent="0">
              <a:buNone/>
            </a:pPr>
            <a:r>
              <a:rPr lang="en-MY" dirty="0" err="1" smtClean="0"/>
              <a:t>Telefon</a:t>
            </a:r>
            <a:r>
              <a:rPr lang="en-MY" dirty="0" smtClean="0"/>
              <a:t> </a:t>
            </a:r>
            <a:r>
              <a:rPr lang="en-MY" dirty="0" err="1" smtClean="0"/>
              <a:t>pintar</a:t>
            </a:r>
            <a:r>
              <a:rPr lang="en-MY" dirty="0" smtClean="0"/>
              <a:t> digunakan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mengambil</a:t>
            </a:r>
            <a:r>
              <a:rPr lang="en-MY" dirty="0" smtClean="0"/>
              <a:t> </a:t>
            </a:r>
            <a:r>
              <a:rPr lang="en-MY" dirty="0" err="1" smtClean="0"/>
              <a:t>gambar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menelefon</a:t>
            </a:r>
            <a:r>
              <a:rPr lang="en-MY" dirty="0" smtClean="0"/>
              <a:t>, </a:t>
            </a:r>
            <a:r>
              <a:rPr lang="en-MY" dirty="0" err="1" smtClean="0"/>
              <a:t>maka</a:t>
            </a:r>
            <a:r>
              <a:rPr lang="en-MY" dirty="0" smtClean="0"/>
              <a:t> “PO”</a:t>
            </a:r>
          </a:p>
          <a:p>
            <a:pPr marL="400050" indent="-400050">
              <a:buFont typeface="+mj-lt"/>
              <a:buAutoNum type="romanLcPeriod"/>
            </a:pPr>
            <a:endParaRPr lang="en-MY" dirty="0" smtClean="0"/>
          </a:p>
          <a:p>
            <a:pPr marL="400050" indent="-400050">
              <a:buFont typeface="+mj-lt"/>
              <a:buAutoNum type="romanLcPeriod"/>
            </a:pPr>
            <a:endParaRPr lang="en-MY" dirty="0" smtClean="0"/>
          </a:p>
          <a:p>
            <a:pPr marL="400050" indent="-400050">
              <a:buFont typeface="+mj-lt"/>
              <a:buAutoNum type="romanLcPeriod"/>
            </a:pPr>
            <a:endParaRPr lang="en-MY" dirty="0" smtClean="0"/>
          </a:p>
          <a:p>
            <a:pPr marL="400050" indent="-400050">
              <a:buFont typeface="+mj-lt"/>
              <a:buAutoNum type="romanLcPeriod"/>
            </a:pPr>
            <a:endParaRPr lang="en-MY" dirty="0" smtClean="0"/>
          </a:p>
          <a:p>
            <a:pPr marL="0" indent="0">
              <a:buNone/>
            </a:pPr>
            <a:endParaRPr lang="en-MY" dirty="0" smtClean="0"/>
          </a:p>
          <a:p>
            <a:pPr marL="0" indent="0">
              <a:buNone/>
            </a:pPr>
            <a:endParaRPr lang="en-MY" dirty="0"/>
          </a:p>
        </p:txBody>
      </p:sp>
      <p:pic>
        <p:nvPicPr>
          <p:cNvPr id="6" name="Picture 5" descr="YES, NO &amp; PO "/>
          <p:cNvPicPr/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444" y="1232764"/>
            <a:ext cx="2656556" cy="14798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243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94752" y="170175"/>
            <a:ext cx="8911687" cy="1280890"/>
          </a:xfrm>
        </p:spPr>
        <p:txBody>
          <a:bodyPr/>
          <a:lstStyle/>
          <a:p>
            <a:pPr algn="ctr"/>
            <a:r>
              <a:rPr lang="en-MY" dirty="0" smtClean="0"/>
              <a:t>2. STEPPING STONE</a:t>
            </a:r>
            <a:endParaRPr lang="en-MY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94752" y="1206767"/>
            <a:ext cx="8915400" cy="518561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r>
              <a:rPr lang="en-MY" dirty="0" smtClean="0"/>
              <a:t>Idea yang </a:t>
            </a:r>
            <a:r>
              <a:rPr lang="en-MY" dirty="0" err="1" smtClean="0"/>
              <a:t>dijadikan</a:t>
            </a:r>
            <a:r>
              <a:rPr lang="en-MY" dirty="0" smtClean="0"/>
              <a:t> </a:t>
            </a:r>
            <a:r>
              <a:rPr lang="en-MY" dirty="0" err="1" smtClean="0"/>
              <a:t>sebagai</a:t>
            </a:r>
            <a:r>
              <a:rPr lang="en-MY" dirty="0" smtClean="0"/>
              <a:t> </a:t>
            </a:r>
            <a:r>
              <a:rPr lang="en-MY" dirty="0" err="1" smtClean="0"/>
              <a:t>batu</a:t>
            </a:r>
            <a:r>
              <a:rPr lang="en-MY" dirty="0" smtClean="0"/>
              <a:t> </a:t>
            </a:r>
            <a:r>
              <a:rPr lang="en-MY" dirty="0" err="1" smtClean="0"/>
              <a:t>loncatan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idea yang </a:t>
            </a:r>
            <a:r>
              <a:rPr lang="en-MY" dirty="0" err="1" smtClean="0"/>
              <a:t>baru</a:t>
            </a:r>
            <a:r>
              <a:rPr lang="en-MY" dirty="0" smtClean="0"/>
              <a:t>.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 err="1" smtClean="0"/>
              <a:t>Contoh</a:t>
            </a:r>
            <a:r>
              <a:rPr lang="en-MY" dirty="0" smtClean="0"/>
              <a:t> : </a:t>
            </a:r>
            <a:r>
              <a:rPr lang="en-MY" dirty="0" err="1" smtClean="0"/>
              <a:t>Roda</a:t>
            </a:r>
            <a:r>
              <a:rPr lang="en-MY" dirty="0" smtClean="0"/>
              <a:t> </a:t>
            </a:r>
            <a:r>
              <a:rPr lang="en-MY" dirty="0" err="1" smtClean="0"/>
              <a:t>kereta</a:t>
            </a:r>
            <a:r>
              <a:rPr lang="en-MY" dirty="0" smtClean="0"/>
              <a:t> </a:t>
            </a:r>
            <a:r>
              <a:rPr lang="en-MY" dirty="0" err="1" smtClean="0"/>
              <a:t>berbentuk</a:t>
            </a:r>
            <a:r>
              <a:rPr lang="en-MY" dirty="0" smtClean="0"/>
              <a:t> </a:t>
            </a:r>
            <a:r>
              <a:rPr lang="en-MY" dirty="0" err="1" smtClean="0"/>
              <a:t>segi</a:t>
            </a:r>
            <a:r>
              <a:rPr lang="en-MY" dirty="0" smtClean="0"/>
              <a:t> </a:t>
            </a:r>
            <a:r>
              <a:rPr lang="en-MY" dirty="0" err="1" smtClean="0"/>
              <a:t>empat</a:t>
            </a:r>
            <a:r>
              <a:rPr lang="en-MY" dirty="0" smtClean="0"/>
              <a:t> </a:t>
            </a:r>
            <a:r>
              <a:rPr lang="en-MY" dirty="0" err="1" smtClean="0"/>
              <a:t>sama</a:t>
            </a:r>
            <a:endParaRPr lang="en-MY" dirty="0" smtClean="0"/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 smtClean="0"/>
              <a:t>Idea </a:t>
            </a:r>
            <a:r>
              <a:rPr lang="en-MY" dirty="0" err="1" smtClean="0"/>
              <a:t>baru</a:t>
            </a:r>
            <a:r>
              <a:rPr lang="en-MY" dirty="0" smtClean="0"/>
              <a:t> : </a:t>
            </a:r>
            <a:r>
              <a:rPr lang="en-MY" dirty="0" err="1" smtClean="0"/>
              <a:t>Membuat</a:t>
            </a:r>
            <a:r>
              <a:rPr lang="en-MY" dirty="0" smtClean="0"/>
              <a:t> </a:t>
            </a:r>
            <a:r>
              <a:rPr lang="en-MY" dirty="0" err="1" smtClean="0"/>
              <a:t>roda</a:t>
            </a:r>
            <a:r>
              <a:rPr lang="en-MY" dirty="0" smtClean="0"/>
              <a:t> </a:t>
            </a:r>
            <a:r>
              <a:rPr lang="en-MY" dirty="0" err="1" smtClean="0"/>
              <a:t>kereta</a:t>
            </a:r>
            <a:r>
              <a:rPr lang="en-MY" dirty="0" smtClean="0"/>
              <a:t> </a:t>
            </a:r>
            <a:r>
              <a:rPr lang="en-MY" dirty="0" err="1" smtClean="0"/>
              <a:t>berbentuk</a:t>
            </a:r>
            <a:r>
              <a:rPr lang="en-MY" dirty="0" smtClean="0"/>
              <a:t> </a:t>
            </a:r>
            <a:r>
              <a:rPr lang="en-MY" dirty="0" err="1" smtClean="0"/>
              <a:t>bulat</a:t>
            </a:r>
            <a:endParaRPr lang="en-MY" dirty="0" smtClean="0"/>
          </a:p>
          <a:p>
            <a:pPr marL="0" indent="0">
              <a:buNone/>
            </a:pPr>
            <a:endParaRPr lang="en-MY" dirty="0"/>
          </a:p>
        </p:txBody>
      </p:sp>
      <p:pic>
        <p:nvPicPr>
          <p:cNvPr id="6" name="Picture 5" descr="STEPPING STON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552" y="1206767"/>
            <a:ext cx="2971800" cy="1838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1136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99702" y="349790"/>
            <a:ext cx="8911687" cy="1280890"/>
          </a:xfrm>
        </p:spPr>
        <p:txBody>
          <a:bodyPr/>
          <a:lstStyle/>
          <a:p>
            <a:pPr algn="ctr"/>
            <a:r>
              <a:rPr lang="en-MY" dirty="0" smtClean="0"/>
              <a:t>3. RANDOM INPUT</a:t>
            </a:r>
            <a:endParaRPr lang="en-MY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95989" y="1085247"/>
            <a:ext cx="8915400" cy="530592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r>
              <a:rPr lang="en-MY" dirty="0" err="1" smtClean="0"/>
              <a:t>Menggabungkan</a:t>
            </a:r>
            <a:r>
              <a:rPr lang="en-MY" dirty="0" smtClean="0"/>
              <a:t> </a:t>
            </a:r>
            <a:r>
              <a:rPr lang="en-MY" dirty="0" err="1" smtClean="0"/>
              <a:t>dua</a:t>
            </a:r>
            <a:r>
              <a:rPr lang="en-MY" dirty="0" smtClean="0"/>
              <a:t> </a:t>
            </a:r>
            <a:r>
              <a:rPr lang="en-MY" dirty="0" err="1" smtClean="0"/>
              <a:t>perkara</a:t>
            </a:r>
            <a:r>
              <a:rPr lang="en-MY" dirty="0" smtClean="0"/>
              <a:t> yang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berkenaan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mencetuskan</a:t>
            </a:r>
            <a:r>
              <a:rPr lang="en-MY" dirty="0" smtClean="0"/>
              <a:t> idea-idea </a:t>
            </a:r>
            <a:r>
              <a:rPr lang="en-MY" dirty="0" err="1" smtClean="0"/>
              <a:t>baru</a:t>
            </a:r>
            <a:r>
              <a:rPr lang="en-MY" dirty="0" smtClean="0"/>
              <a:t>.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 err="1" smtClean="0"/>
              <a:t>Contoh</a:t>
            </a:r>
            <a:r>
              <a:rPr lang="en-MY" dirty="0" smtClean="0"/>
              <a:t> : </a:t>
            </a:r>
          </a:p>
          <a:p>
            <a:pPr marL="0" indent="0">
              <a:buNone/>
            </a:pPr>
            <a:r>
              <a:rPr lang="en-MY" dirty="0" smtClean="0"/>
              <a:t>Nota </a:t>
            </a:r>
            <a:r>
              <a:rPr lang="en-MY" dirty="0" err="1" smtClean="0"/>
              <a:t>setiap</a:t>
            </a:r>
            <a:r>
              <a:rPr lang="en-MY" dirty="0" smtClean="0"/>
              <a:t> </a:t>
            </a:r>
            <a:r>
              <a:rPr lang="en-MY" dirty="0" err="1" smtClean="0"/>
              <a:t>bab</a:t>
            </a:r>
            <a:r>
              <a:rPr lang="en-MY" dirty="0" smtClean="0"/>
              <a:t> </a:t>
            </a:r>
            <a:r>
              <a:rPr lang="en-MY" dirty="0" err="1" smtClean="0"/>
              <a:t>boleh</a:t>
            </a:r>
            <a:r>
              <a:rPr lang="en-MY" dirty="0" smtClean="0"/>
              <a:t> </a:t>
            </a:r>
            <a:r>
              <a:rPr lang="en-MY" dirty="0" err="1" smtClean="0"/>
              <a:t>ditulis</a:t>
            </a:r>
            <a:r>
              <a:rPr lang="en-MY" dirty="0" smtClean="0"/>
              <a:t> </a:t>
            </a: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 smtClean="0"/>
              <a:t>satu</a:t>
            </a:r>
            <a:r>
              <a:rPr lang="en-MY" dirty="0" smtClean="0"/>
              <a:t> </a:t>
            </a:r>
            <a:r>
              <a:rPr lang="en-MY" dirty="0" err="1" smtClean="0"/>
              <a:t>muka</a:t>
            </a:r>
            <a:r>
              <a:rPr lang="en-MY" dirty="0" smtClean="0"/>
              <a:t> </a:t>
            </a:r>
            <a:r>
              <a:rPr lang="en-MY" dirty="0" err="1" smtClean="0"/>
              <a:t>surat</a:t>
            </a:r>
            <a:endParaRPr lang="en-MY" dirty="0"/>
          </a:p>
        </p:txBody>
      </p:sp>
      <p:pic>
        <p:nvPicPr>
          <p:cNvPr id="6" name="Picture 5" descr="RANDOM INPU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029" y="1446974"/>
            <a:ext cx="2971800" cy="1838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4800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38445" y="258350"/>
            <a:ext cx="8911687" cy="1280890"/>
          </a:xfrm>
        </p:spPr>
        <p:txBody>
          <a:bodyPr/>
          <a:lstStyle/>
          <a:p>
            <a:pPr algn="ctr"/>
            <a:r>
              <a:rPr lang="en-MY" dirty="0" smtClean="0"/>
              <a:t>4. CONCEPT CHALLENGE</a:t>
            </a:r>
            <a:endParaRPr lang="en-MY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34732" y="957713"/>
            <a:ext cx="8915400" cy="528186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r>
              <a:rPr lang="en-MY" dirty="0" err="1" smtClean="0"/>
              <a:t>Memilih</a:t>
            </a:r>
            <a:r>
              <a:rPr lang="en-MY" dirty="0" smtClean="0"/>
              <a:t> </a:t>
            </a:r>
            <a:r>
              <a:rPr lang="en-MY" dirty="0" err="1" smtClean="0"/>
              <a:t>satu</a:t>
            </a:r>
            <a:r>
              <a:rPr lang="en-MY" dirty="0" smtClean="0"/>
              <a:t> </a:t>
            </a:r>
            <a:r>
              <a:rPr lang="en-MY" dirty="0" err="1" smtClean="0"/>
              <a:t>konsep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cabar</a:t>
            </a:r>
            <a:r>
              <a:rPr lang="en-MY" dirty="0" smtClean="0"/>
              <a:t> </a:t>
            </a:r>
            <a:r>
              <a:rPr lang="en-MY" dirty="0" err="1" smtClean="0"/>
              <a:t>konsep</a:t>
            </a:r>
            <a:r>
              <a:rPr lang="en-MY" dirty="0" smtClean="0"/>
              <a:t> </a:t>
            </a:r>
            <a:r>
              <a:rPr lang="en-MY" dirty="0" err="1" smtClean="0"/>
              <a:t>itu</a:t>
            </a:r>
            <a:r>
              <a:rPr lang="en-MY" dirty="0" smtClean="0"/>
              <a:t> </a:t>
            </a:r>
            <a:r>
              <a:rPr lang="en-MY" dirty="0" err="1" smtClean="0"/>
              <a:t>bagi</a:t>
            </a:r>
            <a:r>
              <a:rPr lang="en-MY" dirty="0" smtClean="0"/>
              <a:t> </a:t>
            </a:r>
            <a:r>
              <a:rPr lang="en-MY" dirty="0" err="1" smtClean="0"/>
              <a:t>memastikan</a:t>
            </a:r>
            <a:r>
              <a:rPr lang="en-MY" dirty="0" smtClean="0"/>
              <a:t> </a:t>
            </a:r>
            <a:r>
              <a:rPr lang="en-MY" dirty="0" err="1" smtClean="0"/>
              <a:t>hanya</a:t>
            </a:r>
            <a:r>
              <a:rPr lang="en-MY" dirty="0" smtClean="0"/>
              <a:t> </a:t>
            </a:r>
            <a:r>
              <a:rPr lang="en-MY" dirty="0" err="1" smtClean="0"/>
              <a:t>ada</a:t>
            </a:r>
            <a:r>
              <a:rPr lang="en-MY" dirty="0" smtClean="0"/>
              <a:t> </a:t>
            </a:r>
            <a:r>
              <a:rPr lang="en-MY" dirty="0" err="1" smtClean="0"/>
              <a:t>satu</a:t>
            </a:r>
            <a:r>
              <a:rPr lang="en-MY" dirty="0" smtClean="0"/>
              <a:t> </a:t>
            </a:r>
            <a:r>
              <a:rPr lang="en-MY" dirty="0" err="1" smtClean="0"/>
              <a:t>cara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membuat</a:t>
            </a:r>
            <a:r>
              <a:rPr lang="en-MY" dirty="0" smtClean="0"/>
              <a:t> </a:t>
            </a:r>
            <a:r>
              <a:rPr lang="en-MY" dirty="0" err="1" smtClean="0"/>
              <a:t>sesuatu</a:t>
            </a:r>
            <a:r>
              <a:rPr lang="en-MY" dirty="0" smtClean="0"/>
              <a:t>.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 err="1" smtClean="0"/>
              <a:t>Contoh</a:t>
            </a:r>
            <a:r>
              <a:rPr lang="en-MY" dirty="0" smtClean="0"/>
              <a:t> :</a:t>
            </a:r>
          </a:p>
          <a:p>
            <a:pPr marL="0" indent="0">
              <a:buNone/>
            </a:pPr>
            <a:r>
              <a:rPr lang="en-MY" dirty="0" err="1" smtClean="0"/>
              <a:t>Makan</a:t>
            </a:r>
            <a:r>
              <a:rPr lang="en-MY" dirty="0" smtClean="0"/>
              <a:t> </a:t>
            </a:r>
            <a:r>
              <a:rPr lang="en-MY" dirty="0" err="1" smtClean="0"/>
              <a:t>nasi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lauk</a:t>
            </a:r>
            <a:r>
              <a:rPr lang="en-MY" dirty="0" smtClean="0"/>
              <a:t> </a:t>
            </a:r>
            <a:r>
              <a:rPr lang="en-MY" dirty="0" err="1" smtClean="0"/>
              <a:t>ayam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makan</a:t>
            </a:r>
            <a:r>
              <a:rPr lang="en-MY" dirty="0" smtClean="0"/>
              <a:t> </a:t>
            </a:r>
            <a:r>
              <a:rPr lang="en-MY" dirty="0" err="1" smtClean="0"/>
              <a:t>tengah</a:t>
            </a:r>
            <a:r>
              <a:rPr lang="en-MY" dirty="0" smtClean="0"/>
              <a:t> </a:t>
            </a:r>
            <a:r>
              <a:rPr lang="en-MY" dirty="0" err="1" smtClean="0"/>
              <a:t>hari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makan</a:t>
            </a:r>
            <a:r>
              <a:rPr lang="en-MY" dirty="0" smtClean="0"/>
              <a:t> </a:t>
            </a:r>
            <a:r>
              <a:rPr lang="en-MY" dirty="0" err="1" smtClean="0"/>
              <a:t>malam</a:t>
            </a:r>
            <a:r>
              <a:rPr lang="en-MY" dirty="0" smtClean="0"/>
              <a:t>.</a:t>
            </a:r>
            <a:endParaRPr lang="en-MY" dirty="0"/>
          </a:p>
        </p:txBody>
      </p:sp>
      <p:pic>
        <p:nvPicPr>
          <p:cNvPr id="6" name="Picture 5" descr="CONCEPT CHALLENG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841" y="1319440"/>
            <a:ext cx="2971800" cy="1838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6569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47005" y="0"/>
            <a:ext cx="8911687" cy="1280890"/>
          </a:xfrm>
        </p:spPr>
        <p:txBody>
          <a:bodyPr/>
          <a:lstStyle/>
          <a:p>
            <a:pPr algn="ctr"/>
            <a:r>
              <a:rPr lang="en-MY" dirty="0" smtClean="0"/>
              <a:t>5. DOMINANT IDEA</a:t>
            </a:r>
            <a:endParaRPr lang="en-MY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43292" y="735458"/>
            <a:ext cx="8915400" cy="5281864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endParaRPr lang="en-MY" dirty="0"/>
          </a:p>
          <a:p>
            <a:r>
              <a:rPr lang="en-MY" dirty="0" err="1" smtClean="0"/>
              <a:t>Terdapat</a:t>
            </a:r>
            <a:r>
              <a:rPr lang="en-MY" dirty="0" smtClean="0"/>
              <a:t> </a:t>
            </a:r>
            <a:r>
              <a:rPr lang="en-MY" dirty="0" err="1" smtClean="0"/>
              <a:t>satu</a:t>
            </a:r>
            <a:r>
              <a:rPr lang="en-MY" dirty="0" smtClean="0"/>
              <a:t> idea </a:t>
            </a:r>
            <a:r>
              <a:rPr lang="en-MY" dirty="0" err="1" smtClean="0"/>
              <a:t>dominan</a:t>
            </a:r>
            <a:r>
              <a:rPr lang="en-MY" dirty="0" smtClean="0"/>
              <a:t> </a:t>
            </a: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 smtClean="0"/>
              <a:t>setiap</a:t>
            </a:r>
            <a:r>
              <a:rPr lang="en-MY" dirty="0" smtClean="0"/>
              <a:t> </a:t>
            </a:r>
            <a:r>
              <a:rPr lang="en-MY" dirty="0" err="1" smtClean="0"/>
              <a:t>situasi</a:t>
            </a:r>
            <a:r>
              <a:rPr lang="en-MY" dirty="0" smtClean="0"/>
              <a:t>.</a:t>
            </a:r>
          </a:p>
          <a:p>
            <a:r>
              <a:rPr lang="en-MY" dirty="0" err="1" smtClean="0"/>
              <a:t>Elakkan</a:t>
            </a:r>
            <a:r>
              <a:rPr lang="en-MY" dirty="0" smtClean="0"/>
              <a:t> idea-idea </a:t>
            </a:r>
            <a:r>
              <a:rPr lang="en-MY" dirty="0" err="1" smtClean="0"/>
              <a:t>ini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cari</a:t>
            </a:r>
            <a:r>
              <a:rPr lang="en-MY" dirty="0" smtClean="0"/>
              <a:t> idea-idea </a:t>
            </a:r>
            <a:r>
              <a:rPr lang="en-MY" dirty="0" err="1" smtClean="0"/>
              <a:t>baru</a:t>
            </a:r>
            <a:r>
              <a:rPr lang="en-MY" dirty="0" smtClean="0"/>
              <a:t>.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 err="1" smtClean="0"/>
              <a:t>Contoh</a:t>
            </a:r>
            <a:r>
              <a:rPr lang="en-MY" dirty="0" smtClean="0"/>
              <a:t> : Cara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mengekalkan</a:t>
            </a:r>
            <a:r>
              <a:rPr lang="en-MY" dirty="0" smtClean="0"/>
              <a:t> </a:t>
            </a:r>
            <a:r>
              <a:rPr lang="en-MY" dirty="0" err="1" smtClean="0"/>
              <a:t>kebersihan</a:t>
            </a:r>
            <a:r>
              <a:rPr lang="en-MY" dirty="0" smtClean="0"/>
              <a:t> </a:t>
            </a:r>
            <a:r>
              <a:rPr lang="en-MY" dirty="0" err="1" smtClean="0"/>
              <a:t>sekolah</a:t>
            </a:r>
            <a:endParaRPr lang="en-MY" dirty="0" smtClean="0"/>
          </a:p>
          <a:p>
            <a:pPr marL="0" indent="0">
              <a:buNone/>
            </a:pPr>
            <a:r>
              <a:rPr lang="en-MY" dirty="0" smtClean="0"/>
              <a:t>Idea </a:t>
            </a:r>
            <a:r>
              <a:rPr lang="en-MY" dirty="0" err="1" smtClean="0"/>
              <a:t>dominan</a:t>
            </a:r>
            <a:r>
              <a:rPr lang="en-MY" dirty="0" smtClean="0"/>
              <a:t> : </a:t>
            </a:r>
            <a:r>
              <a:rPr lang="en-MY" dirty="0" err="1" smtClean="0"/>
              <a:t>Mengutip</a:t>
            </a:r>
            <a:r>
              <a:rPr lang="en-MY" dirty="0" smtClean="0"/>
              <a:t> </a:t>
            </a:r>
            <a:r>
              <a:rPr lang="en-MY" dirty="0" err="1" smtClean="0"/>
              <a:t>sampah</a:t>
            </a:r>
            <a:r>
              <a:rPr lang="en-MY" dirty="0" smtClean="0"/>
              <a:t> yang </a:t>
            </a:r>
            <a:r>
              <a:rPr lang="en-MY" dirty="0" err="1" smtClean="0"/>
              <a:t>ada</a:t>
            </a:r>
            <a:r>
              <a:rPr lang="en-MY" dirty="0" smtClean="0"/>
              <a:t> di </a:t>
            </a:r>
            <a:r>
              <a:rPr lang="en-MY" dirty="0" err="1" smtClean="0"/>
              <a:t>kawasan</a:t>
            </a:r>
            <a:r>
              <a:rPr lang="en-MY" dirty="0" smtClean="0"/>
              <a:t> </a:t>
            </a:r>
            <a:r>
              <a:rPr lang="en-MY" dirty="0" err="1" smtClean="0"/>
              <a:t>sekolah</a:t>
            </a:r>
            <a:endParaRPr lang="en-MY" dirty="0" smtClean="0"/>
          </a:p>
          <a:p>
            <a:pPr marL="0" indent="0">
              <a:buNone/>
            </a:pPr>
            <a:r>
              <a:rPr lang="en-MY" dirty="0" smtClean="0"/>
              <a:t>Idea-idea </a:t>
            </a:r>
            <a:r>
              <a:rPr lang="en-MY" dirty="0" err="1" smtClean="0"/>
              <a:t>baru</a:t>
            </a:r>
            <a:r>
              <a:rPr lang="en-MY" dirty="0" smtClean="0"/>
              <a:t>: - </a:t>
            </a:r>
            <a:r>
              <a:rPr lang="en-MY" dirty="0" err="1" smtClean="0"/>
              <a:t>Mengumpul</a:t>
            </a:r>
            <a:r>
              <a:rPr lang="en-MY" dirty="0" smtClean="0"/>
              <a:t> </a:t>
            </a:r>
            <a:r>
              <a:rPr lang="en-MY" dirty="0" err="1" smtClean="0"/>
              <a:t>barang</a:t>
            </a:r>
            <a:r>
              <a:rPr lang="en-MY" dirty="0" smtClean="0"/>
              <a:t> </a:t>
            </a:r>
            <a:r>
              <a:rPr lang="en-MY" dirty="0" err="1" smtClean="0"/>
              <a:t>kitar</a:t>
            </a:r>
            <a:r>
              <a:rPr lang="en-MY" dirty="0" smtClean="0"/>
              <a:t> </a:t>
            </a:r>
            <a:r>
              <a:rPr lang="en-MY" dirty="0" err="1" smtClean="0"/>
              <a:t>semula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gunakan</a:t>
            </a:r>
            <a:r>
              <a:rPr lang="en-MY" dirty="0" smtClean="0"/>
              <a:t> </a:t>
            </a:r>
            <a:r>
              <a:rPr lang="en-MY" dirty="0" err="1" smtClean="0"/>
              <a:t>semula</a:t>
            </a:r>
            <a:endParaRPr lang="en-MY" dirty="0" smtClean="0"/>
          </a:p>
          <a:p>
            <a:pPr marL="0" indent="0">
              <a:buNone/>
            </a:pPr>
            <a:endParaRPr lang="en-MY" dirty="0" smtClean="0"/>
          </a:p>
          <a:p>
            <a:pPr marL="0" indent="0">
              <a:buNone/>
            </a:pPr>
            <a:endParaRPr lang="en-MY" dirty="0"/>
          </a:p>
        </p:txBody>
      </p:sp>
      <p:pic>
        <p:nvPicPr>
          <p:cNvPr id="6" name="Picture 5" descr="DOMINANT IDE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909" y="1097185"/>
            <a:ext cx="2971800" cy="1838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2600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29885" y="232225"/>
            <a:ext cx="8911687" cy="1280890"/>
          </a:xfrm>
        </p:spPr>
        <p:txBody>
          <a:bodyPr/>
          <a:lstStyle/>
          <a:p>
            <a:pPr algn="ctr"/>
            <a:r>
              <a:rPr lang="en-MY" dirty="0" smtClean="0"/>
              <a:t>6. DEFINE THE PROBLEM</a:t>
            </a:r>
            <a:endParaRPr lang="en-MY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26172" y="991746"/>
            <a:ext cx="8915400" cy="528186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r>
              <a:rPr lang="en-MY" dirty="0" err="1" smtClean="0"/>
              <a:t>Takrifkan</a:t>
            </a:r>
            <a:r>
              <a:rPr lang="en-MY" dirty="0" smtClean="0"/>
              <a:t> </a:t>
            </a:r>
            <a:r>
              <a:rPr lang="en-MY" dirty="0" err="1" smtClean="0"/>
              <a:t>sesuatu</a:t>
            </a:r>
            <a:r>
              <a:rPr lang="en-MY" dirty="0" smtClean="0"/>
              <a:t> </a:t>
            </a:r>
            <a:r>
              <a:rPr lang="en-MY" dirty="0" err="1" smtClean="0"/>
              <a:t>masalah</a:t>
            </a:r>
            <a:r>
              <a:rPr lang="en-MY" dirty="0" smtClean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tepat</a:t>
            </a:r>
            <a:r>
              <a:rPr lang="en-MY" dirty="0" smtClean="0"/>
              <a:t> </a:t>
            </a:r>
          </a:p>
          <a:p>
            <a:r>
              <a:rPr lang="en-MY" dirty="0" err="1" smtClean="0"/>
              <a:t>Gunakan</a:t>
            </a:r>
            <a:r>
              <a:rPr lang="en-MY" dirty="0" smtClean="0"/>
              <a:t> 5W1H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menakrifkan</a:t>
            </a:r>
            <a:r>
              <a:rPr lang="en-MY" dirty="0" smtClean="0"/>
              <a:t> </a:t>
            </a:r>
            <a:r>
              <a:rPr lang="en-MY" dirty="0" err="1" smtClean="0"/>
              <a:t>masalah</a:t>
            </a:r>
            <a:endParaRPr lang="en-MY" dirty="0" smtClean="0"/>
          </a:p>
          <a:p>
            <a:r>
              <a:rPr lang="en-MY" dirty="0" smtClean="0"/>
              <a:t>5W1H </a:t>
            </a:r>
            <a:r>
              <a:rPr lang="en-MY" dirty="0" err="1" smtClean="0"/>
              <a:t>ialah</a:t>
            </a:r>
            <a:r>
              <a:rPr lang="en-MY" dirty="0" smtClean="0"/>
              <a:t> who, what, which, when, where, and how.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 err="1" smtClean="0"/>
              <a:t>Contoh</a:t>
            </a:r>
            <a:r>
              <a:rPr lang="en-MY" dirty="0" smtClean="0"/>
              <a:t> :</a:t>
            </a:r>
          </a:p>
          <a:p>
            <a:pPr marL="0" indent="0">
              <a:buNone/>
            </a:pPr>
            <a:r>
              <a:rPr lang="en-MY" dirty="0" err="1" smtClean="0"/>
              <a:t>Masalah</a:t>
            </a:r>
            <a:r>
              <a:rPr lang="en-MY" dirty="0" smtClean="0"/>
              <a:t> : </a:t>
            </a:r>
            <a:r>
              <a:rPr lang="en-MY" dirty="0" err="1" smtClean="0"/>
              <a:t>Penggunaan</a:t>
            </a:r>
            <a:r>
              <a:rPr lang="en-MY" dirty="0" smtClean="0"/>
              <a:t> internet </a:t>
            </a:r>
            <a:r>
              <a:rPr lang="en-MY" dirty="0" err="1" smtClean="0"/>
              <a:t>oleh</a:t>
            </a:r>
            <a:r>
              <a:rPr lang="en-MY" dirty="0" smtClean="0"/>
              <a:t> </a:t>
            </a:r>
            <a:r>
              <a:rPr lang="en-MY" dirty="0" err="1" smtClean="0"/>
              <a:t>pelajar</a:t>
            </a:r>
            <a:r>
              <a:rPr lang="en-MY" dirty="0" smtClean="0"/>
              <a:t> </a:t>
            </a:r>
            <a:r>
              <a:rPr lang="en-MY" dirty="0" err="1" smtClean="0"/>
              <a:t>sekolah</a:t>
            </a:r>
            <a:endParaRPr lang="en-MY" dirty="0" smtClean="0"/>
          </a:p>
          <a:p>
            <a:pPr marL="0" indent="0">
              <a:buNone/>
            </a:pPr>
            <a:endParaRPr lang="en-MY" dirty="0"/>
          </a:p>
        </p:txBody>
      </p:sp>
      <p:pic>
        <p:nvPicPr>
          <p:cNvPr id="6" name="Picture 5" descr="DEFINE THE PROBLEM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972" y="1135874"/>
            <a:ext cx="2971800" cy="1838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108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747" y="0"/>
            <a:ext cx="8911687" cy="1280890"/>
          </a:xfrm>
        </p:spPr>
        <p:txBody>
          <a:bodyPr/>
          <a:lstStyle/>
          <a:p>
            <a:pPr algn="ctr"/>
            <a:r>
              <a:rPr lang="en-MY" dirty="0" smtClean="0"/>
              <a:t>7. REMOVE FAULTS</a:t>
            </a:r>
            <a:endParaRPr lang="en-MY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82034" y="819679"/>
            <a:ext cx="8915400" cy="5209674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r>
              <a:rPr lang="en-MY" dirty="0" err="1" smtClean="0"/>
              <a:t>Kenal</a:t>
            </a:r>
            <a:r>
              <a:rPr lang="en-MY" dirty="0" smtClean="0"/>
              <a:t> </a:t>
            </a:r>
            <a:r>
              <a:rPr lang="en-MY" dirty="0" err="1" smtClean="0"/>
              <a:t>pasti</a:t>
            </a:r>
            <a:r>
              <a:rPr lang="en-MY" dirty="0" smtClean="0"/>
              <a:t> </a:t>
            </a:r>
            <a:r>
              <a:rPr lang="en-MY" dirty="0" err="1" smtClean="0"/>
              <a:t>semua</a:t>
            </a:r>
            <a:r>
              <a:rPr lang="en-MY" dirty="0" smtClean="0"/>
              <a:t> </a:t>
            </a:r>
            <a:r>
              <a:rPr lang="en-MY" dirty="0" err="1" smtClean="0"/>
              <a:t>kecacatan</a:t>
            </a:r>
            <a:r>
              <a:rPr lang="en-MY" dirty="0" smtClean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kesilapan</a:t>
            </a:r>
            <a:r>
              <a:rPr lang="en-MY" dirty="0" smtClean="0"/>
              <a:t> yang </a:t>
            </a:r>
            <a:r>
              <a:rPr lang="en-MY" dirty="0" err="1" smtClean="0"/>
              <a:t>ada</a:t>
            </a:r>
            <a:r>
              <a:rPr lang="en-MY" dirty="0" smtClean="0"/>
              <a:t> di </a:t>
            </a: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 smtClean="0"/>
              <a:t>setiap</a:t>
            </a:r>
            <a:r>
              <a:rPr lang="en-MY" dirty="0" smtClean="0"/>
              <a:t> </a:t>
            </a:r>
            <a:r>
              <a:rPr lang="en-MY" dirty="0" err="1" smtClean="0"/>
              <a:t>situasi</a:t>
            </a:r>
            <a:r>
              <a:rPr lang="en-MY" dirty="0" smtClean="0"/>
              <a:t>.</a:t>
            </a:r>
          </a:p>
          <a:p>
            <a:r>
              <a:rPr lang="en-MY" dirty="0" err="1" smtClean="0"/>
              <a:t>Singkirkan</a:t>
            </a:r>
            <a:r>
              <a:rPr lang="en-MY" dirty="0" smtClean="0"/>
              <a:t> </a:t>
            </a:r>
            <a:r>
              <a:rPr lang="en-MY" dirty="0" err="1" smtClean="0"/>
              <a:t>semua</a:t>
            </a:r>
            <a:r>
              <a:rPr lang="en-MY" dirty="0" smtClean="0"/>
              <a:t> </a:t>
            </a:r>
            <a:r>
              <a:rPr lang="en-MY" dirty="0" err="1" smtClean="0"/>
              <a:t>kecacatan</a:t>
            </a:r>
            <a:r>
              <a:rPr lang="en-MY" dirty="0" smtClean="0"/>
              <a:t> </a:t>
            </a:r>
            <a:r>
              <a:rPr lang="en-MY" dirty="0" err="1" smtClean="0"/>
              <a:t>tersebut</a:t>
            </a:r>
            <a:r>
              <a:rPr lang="en-MY" dirty="0" smtClean="0"/>
              <a:t>.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 err="1" smtClean="0"/>
              <a:t>Contoh</a:t>
            </a:r>
            <a:r>
              <a:rPr lang="en-MY" dirty="0" smtClean="0"/>
              <a:t> : </a:t>
            </a:r>
          </a:p>
          <a:p>
            <a:pPr marL="0" indent="0">
              <a:buNone/>
            </a:pPr>
            <a:r>
              <a:rPr lang="en-MY" dirty="0" err="1" smtClean="0"/>
              <a:t>Kecacatan</a:t>
            </a:r>
            <a:r>
              <a:rPr lang="en-MY" dirty="0" smtClean="0"/>
              <a:t> – </a:t>
            </a:r>
            <a:r>
              <a:rPr lang="en-MY" dirty="0" err="1" smtClean="0"/>
              <a:t>Pelajar</a:t>
            </a:r>
            <a:r>
              <a:rPr lang="en-MY" dirty="0" smtClean="0"/>
              <a:t>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mempunyai</a:t>
            </a:r>
            <a:r>
              <a:rPr lang="en-MY" dirty="0" smtClean="0"/>
              <a:t> </a:t>
            </a:r>
            <a:r>
              <a:rPr lang="en-MY" dirty="0" err="1" smtClean="0"/>
              <a:t>tenaga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belajar</a:t>
            </a:r>
            <a:endParaRPr lang="en-MY" dirty="0" smtClean="0"/>
          </a:p>
          <a:p>
            <a:pPr marL="0" indent="0">
              <a:buNone/>
            </a:pPr>
            <a:r>
              <a:rPr lang="en-MY" dirty="0" err="1" smtClean="0"/>
              <a:t>Penyelesaian</a:t>
            </a:r>
            <a:r>
              <a:rPr lang="en-MY" dirty="0" smtClean="0"/>
              <a:t> – </a:t>
            </a:r>
            <a:r>
              <a:rPr lang="en-MY" dirty="0" err="1" smtClean="0"/>
              <a:t>Pihak</a:t>
            </a:r>
            <a:r>
              <a:rPr lang="en-MY" dirty="0" smtClean="0"/>
              <a:t> </a:t>
            </a:r>
            <a:r>
              <a:rPr lang="en-MY" dirty="0" err="1" smtClean="0"/>
              <a:t>sekolah</a:t>
            </a:r>
            <a:r>
              <a:rPr lang="en-MY" dirty="0" smtClean="0"/>
              <a:t> </a:t>
            </a:r>
            <a:r>
              <a:rPr lang="en-MY" dirty="0" err="1" smtClean="0"/>
              <a:t>menyediakan</a:t>
            </a:r>
            <a:r>
              <a:rPr lang="en-MY" dirty="0" smtClean="0"/>
              <a:t> </a:t>
            </a:r>
            <a:r>
              <a:rPr lang="en-MY" dirty="0" err="1" smtClean="0"/>
              <a:t>makanan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pelajar</a:t>
            </a:r>
            <a:r>
              <a:rPr lang="en-MY" dirty="0" smtClean="0"/>
              <a:t> </a:t>
            </a:r>
            <a:r>
              <a:rPr lang="en-MY" dirty="0" err="1" smtClean="0"/>
              <a:t>sebelum</a:t>
            </a:r>
            <a:r>
              <a:rPr lang="en-MY" dirty="0" smtClean="0"/>
              <a:t> proses </a:t>
            </a:r>
            <a:r>
              <a:rPr lang="en-MY" dirty="0" err="1" smtClean="0"/>
              <a:t>pembelajaran</a:t>
            </a:r>
            <a:r>
              <a:rPr lang="en-MY" dirty="0" smtClean="0"/>
              <a:t> </a:t>
            </a:r>
            <a:r>
              <a:rPr lang="en-MY" dirty="0" err="1" smtClean="0"/>
              <a:t>bermula</a:t>
            </a:r>
            <a:endParaRPr lang="en-MY" dirty="0"/>
          </a:p>
        </p:txBody>
      </p:sp>
      <p:pic>
        <p:nvPicPr>
          <p:cNvPr id="6" name="Picture 5" descr="REMOVE FAULT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891" y="1006570"/>
            <a:ext cx="2971800" cy="1838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7739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29439" y="245287"/>
            <a:ext cx="8911687" cy="1280890"/>
          </a:xfrm>
        </p:spPr>
        <p:txBody>
          <a:bodyPr/>
          <a:lstStyle/>
          <a:p>
            <a:pPr algn="ctr"/>
            <a:r>
              <a:rPr lang="en-MY" dirty="0" smtClean="0"/>
              <a:t>8. COMBINATION</a:t>
            </a:r>
            <a:endParaRPr lang="en-MY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25726" y="1101061"/>
            <a:ext cx="8915400" cy="513748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r>
              <a:rPr lang="en-MY" dirty="0" err="1" smtClean="0"/>
              <a:t>Gabungan</a:t>
            </a:r>
            <a:r>
              <a:rPr lang="en-MY" dirty="0" smtClean="0"/>
              <a:t> </a:t>
            </a:r>
            <a:r>
              <a:rPr lang="en-MY" dirty="0" err="1" smtClean="0"/>
              <a:t>beberapa</a:t>
            </a:r>
            <a:r>
              <a:rPr lang="en-MY" dirty="0" smtClean="0"/>
              <a:t> </a:t>
            </a:r>
            <a:r>
              <a:rPr lang="en-MY" dirty="0" err="1" smtClean="0"/>
              <a:t>perkara</a:t>
            </a:r>
            <a:r>
              <a:rPr lang="en-MY" dirty="0" smtClean="0"/>
              <a:t> </a:t>
            </a:r>
            <a:r>
              <a:rPr lang="en-MY" dirty="0" err="1" smtClean="0"/>
              <a:t>menjadi</a:t>
            </a:r>
            <a:r>
              <a:rPr lang="en-MY" dirty="0" smtClean="0"/>
              <a:t> </a:t>
            </a:r>
            <a:r>
              <a:rPr lang="en-MY" dirty="0" err="1" smtClean="0"/>
              <a:t>sesuatu</a:t>
            </a:r>
            <a:r>
              <a:rPr lang="en-MY" dirty="0" smtClean="0"/>
              <a:t> yang </a:t>
            </a:r>
            <a:r>
              <a:rPr lang="en-MY" dirty="0" err="1" smtClean="0"/>
              <a:t>berfaedah</a:t>
            </a:r>
            <a:endParaRPr lang="en-MY" dirty="0" smtClean="0"/>
          </a:p>
          <a:p>
            <a:endParaRPr lang="en-MY" dirty="0"/>
          </a:p>
          <a:p>
            <a:pPr marL="0" indent="0">
              <a:buNone/>
            </a:pPr>
            <a:r>
              <a:rPr lang="en-MY" dirty="0" err="1" smtClean="0"/>
              <a:t>Contoh</a:t>
            </a:r>
            <a:r>
              <a:rPr lang="en-MY" dirty="0" smtClean="0"/>
              <a:t>:</a:t>
            </a:r>
          </a:p>
          <a:p>
            <a:pPr marL="400050" indent="-400050">
              <a:buFont typeface="+mj-lt"/>
              <a:buAutoNum type="romanLcPeriod"/>
            </a:pPr>
            <a:r>
              <a:rPr lang="en-MY" dirty="0" err="1" smtClean="0"/>
              <a:t>Pisau</a:t>
            </a:r>
            <a:r>
              <a:rPr lang="en-MY" dirty="0" smtClean="0"/>
              <a:t> + </a:t>
            </a:r>
            <a:r>
              <a:rPr lang="en-MY" dirty="0" err="1" smtClean="0"/>
              <a:t>kertas</a:t>
            </a:r>
            <a:r>
              <a:rPr lang="en-MY" dirty="0" smtClean="0"/>
              <a:t> = </a:t>
            </a:r>
            <a:r>
              <a:rPr lang="en-MY" dirty="0" err="1" smtClean="0"/>
              <a:t>Pisau</a:t>
            </a:r>
            <a:r>
              <a:rPr lang="en-MY" dirty="0" smtClean="0"/>
              <a:t> </a:t>
            </a:r>
            <a:r>
              <a:rPr lang="en-MY" dirty="0" err="1" smtClean="0"/>
              <a:t>pemotong</a:t>
            </a:r>
            <a:r>
              <a:rPr lang="en-MY" dirty="0" smtClean="0"/>
              <a:t> </a:t>
            </a:r>
            <a:r>
              <a:rPr lang="en-MY" dirty="0" err="1" smtClean="0"/>
              <a:t>kertas</a:t>
            </a:r>
            <a:endParaRPr lang="en-MY" dirty="0" smtClean="0"/>
          </a:p>
          <a:p>
            <a:pPr marL="400050" indent="-400050">
              <a:buFont typeface="+mj-lt"/>
              <a:buAutoNum type="romanLcPeriod"/>
            </a:pPr>
            <a:r>
              <a:rPr lang="en-MY" dirty="0" err="1" smtClean="0"/>
              <a:t>Baju</a:t>
            </a:r>
            <a:r>
              <a:rPr lang="en-MY" dirty="0" smtClean="0"/>
              <a:t> + </a:t>
            </a:r>
            <a:r>
              <a:rPr lang="en-MY" dirty="0" err="1" smtClean="0"/>
              <a:t>kain</a:t>
            </a:r>
            <a:r>
              <a:rPr lang="en-MY" dirty="0" smtClean="0"/>
              <a:t> batik = </a:t>
            </a:r>
            <a:r>
              <a:rPr lang="en-MY" dirty="0" err="1" smtClean="0"/>
              <a:t>Baju</a:t>
            </a:r>
            <a:r>
              <a:rPr lang="en-MY" dirty="0" smtClean="0"/>
              <a:t> batik</a:t>
            </a:r>
          </a:p>
          <a:p>
            <a:pPr marL="400050" indent="-400050">
              <a:buFont typeface="+mj-lt"/>
              <a:buAutoNum type="romanLcPeriod"/>
            </a:pPr>
            <a:endParaRPr lang="en-MY" dirty="0"/>
          </a:p>
        </p:txBody>
      </p:sp>
      <p:pic>
        <p:nvPicPr>
          <p:cNvPr id="6" name="Picture 5" descr="COMBINATIO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856" y="1101061"/>
            <a:ext cx="2971800" cy="1838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1301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34388" y="0"/>
            <a:ext cx="8911687" cy="1280890"/>
          </a:xfrm>
        </p:spPr>
        <p:txBody>
          <a:bodyPr/>
          <a:lstStyle/>
          <a:p>
            <a:pPr algn="ctr"/>
            <a:r>
              <a:rPr lang="en-MY" dirty="0" smtClean="0"/>
              <a:t>9. REQUIREMENT</a:t>
            </a:r>
            <a:endParaRPr lang="en-MY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30675" y="927964"/>
            <a:ext cx="8915400" cy="507732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endParaRPr lang="en-MY" dirty="0" smtClean="0"/>
          </a:p>
          <a:p>
            <a:endParaRPr lang="en-MY" dirty="0"/>
          </a:p>
          <a:p>
            <a:pPr marL="0" indent="0">
              <a:buNone/>
            </a:pPr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r>
              <a:rPr lang="en-MY" dirty="0" err="1" smtClean="0"/>
              <a:t>Kenal</a:t>
            </a:r>
            <a:r>
              <a:rPr lang="en-MY" dirty="0" smtClean="0"/>
              <a:t> </a:t>
            </a:r>
            <a:r>
              <a:rPr lang="en-MY" dirty="0" err="1" smtClean="0"/>
              <a:t>pasti</a:t>
            </a:r>
            <a:r>
              <a:rPr lang="en-MY" dirty="0" smtClean="0"/>
              <a:t> </a:t>
            </a:r>
            <a:r>
              <a:rPr lang="en-MY" dirty="0" err="1" smtClean="0"/>
              <a:t>semua</a:t>
            </a:r>
            <a:r>
              <a:rPr lang="en-MY" dirty="0" smtClean="0"/>
              <a:t> </a:t>
            </a:r>
            <a:r>
              <a:rPr lang="en-MY" dirty="0" err="1" smtClean="0"/>
              <a:t>keperluan</a:t>
            </a:r>
            <a:r>
              <a:rPr lang="en-MY" dirty="0" smtClean="0"/>
              <a:t> </a:t>
            </a:r>
            <a:r>
              <a:rPr lang="en-MY" dirty="0" err="1" smtClean="0"/>
              <a:t>berdasarkan</a:t>
            </a:r>
            <a:r>
              <a:rPr lang="en-MY" dirty="0" smtClean="0"/>
              <a:t> </a:t>
            </a:r>
            <a:r>
              <a:rPr lang="en-MY" dirty="0" err="1" smtClean="0"/>
              <a:t>situasi</a:t>
            </a:r>
            <a:endParaRPr lang="en-MY" dirty="0" smtClean="0"/>
          </a:p>
          <a:p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menepati</a:t>
            </a:r>
            <a:r>
              <a:rPr lang="en-MY" dirty="0" smtClean="0"/>
              <a:t> </a:t>
            </a:r>
            <a:r>
              <a:rPr lang="en-MY" dirty="0" err="1" smtClean="0"/>
              <a:t>keperluan</a:t>
            </a:r>
            <a:r>
              <a:rPr lang="en-MY" dirty="0" smtClean="0"/>
              <a:t> </a:t>
            </a:r>
            <a:r>
              <a:rPr lang="en-MY" dirty="0" err="1" smtClean="0"/>
              <a:t>bagi</a:t>
            </a:r>
            <a:r>
              <a:rPr lang="en-MY" dirty="0" smtClean="0"/>
              <a:t> </a:t>
            </a:r>
            <a:r>
              <a:rPr lang="en-MY" dirty="0" err="1" smtClean="0"/>
              <a:t>situasi</a:t>
            </a:r>
            <a:r>
              <a:rPr lang="en-MY" dirty="0" smtClean="0"/>
              <a:t> yang </a:t>
            </a:r>
            <a:r>
              <a:rPr lang="en-MY" dirty="0" err="1" smtClean="0"/>
              <a:t>berkenaan</a:t>
            </a:r>
            <a:r>
              <a:rPr lang="en-MY" dirty="0" smtClean="0"/>
              <a:t>.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 err="1" smtClean="0"/>
              <a:t>Contoh</a:t>
            </a:r>
            <a:r>
              <a:rPr lang="en-MY" dirty="0" smtClean="0"/>
              <a:t>: </a:t>
            </a:r>
            <a:r>
              <a:rPr lang="en-MY" dirty="0" err="1" smtClean="0"/>
              <a:t>Keperluan</a:t>
            </a:r>
            <a:r>
              <a:rPr lang="en-MY" dirty="0" smtClean="0"/>
              <a:t> </a:t>
            </a:r>
            <a:r>
              <a:rPr lang="en-MY" dirty="0" err="1" smtClean="0"/>
              <a:t>mempunyai</a:t>
            </a:r>
            <a:r>
              <a:rPr lang="en-MY" dirty="0" smtClean="0"/>
              <a:t> </a:t>
            </a:r>
            <a:r>
              <a:rPr lang="en-MY" dirty="0" err="1" smtClean="0"/>
              <a:t>telefon</a:t>
            </a:r>
            <a:r>
              <a:rPr lang="en-MY" dirty="0" smtClean="0"/>
              <a:t> </a:t>
            </a:r>
            <a:r>
              <a:rPr lang="en-MY" dirty="0" err="1" smtClean="0"/>
              <a:t>pintar</a:t>
            </a:r>
            <a:endParaRPr lang="en-MY" dirty="0" smtClean="0"/>
          </a:p>
          <a:p>
            <a:pPr>
              <a:buFontTx/>
              <a:buChar char="-"/>
            </a:pPr>
            <a:r>
              <a:rPr lang="en-MY" dirty="0" err="1" smtClean="0"/>
              <a:t>Pencarian</a:t>
            </a:r>
            <a:r>
              <a:rPr lang="en-MY" dirty="0" smtClean="0"/>
              <a:t> </a:t>
            </a:r>
            <a:r>
              <a:rPr lang="en-MY" dirty="0" err="1" smtClean="0"/>
              <a:t>maklumat</a:t>
            </a:r>
            <a:endParaRPr lang="en-MY" dirty="0" smtClean="0"/>
          </a:p>
          <a:p>
            <a:pPr>
              <a:buFontTx/>
              <a:buChar char="-"/>
            </a:pPr>
            <a:r>
              <a:rPr lang="en-MY" dirty="0" err="1" smtClean="0"/>
              <a:t>Jenama</a:t>
            </a:r>
            <a:r>
              <a:rPr lang="en-MY" dirty="0" smtClean="0"/>
              <a:t> </a:t>
            </a:r>
            <a:r>
              <a:rPr lang="en-MY" dirty="0" err="1" smtClean="0"/>
              <a:t>telefon</a:t>
            </a:r>
            <a:r>
              <a:rPr lang="en-MY" dirty="0" smtClean="0"/>
              <a:t> </a:t>
            </a:r>
            <a:r>
              <a:rPr lang="en-MY" dirty="0" err="1" smtClean="0"/>
              <a:t>pintar</a:t>
            </a:r>
            <a:endParaRPr lang="en-MY" dirty="0" smtClean="0"/>
          </a:p>
          <a:p>
            <a:pPr>
              <a:buFontTx/>
              <a:buChar char="-"/>
            </a:pPr>
            <a:r>
              <a:rPr lang="en-MY" dirty="0" err="1" smtClean="0"/>
              <a:t>Peruntukan</a:t>
            </a:r>
            <a:r>
              <a:rPr lang="en-MY" dirty="0" smtClean="0"/>
              <a:t> </a:t>
            </a:r>
            <a:r>
              <a:rPr lang="en-MY" dirty="0" err="1" smtClean="0"/>
              <a:t>kewangan</a:t>
            </a:r>
            <a:endParaRPr lang="en-MY" dirty="0" smtClean="0"/>
          </a:p>
          <a:p>
            <a:pPr marL="0" indent="0">
              <a:buNone/>
            </a:pPr>
            <a:endParaRPr lang="en-MY" dirty="0"/>
          </a:p>
        </p:txBody>
      </p:sp>
      <p:pic>
        <p:nvPicPr>
          <p:cNvPr id="6" name="Picture 5" descr="REQUIREMENT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393" y="1084718"/>
            <a:ext cx="2971800" cy="1838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7679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56010" y="349790"/>
            <a:ext cx="8911687" cy="1280890"/>
          </a:xfrm>
        </p:spPr>
        <p:txBody>
          <a:bodyPr/>
          <a:lstStyle/>
          <a:p>
            <a:pPr algn="ctr"/>
            <a:r>
              <a:rPr lang="en-MY" dirty="0" smtClean="0"/>
              <a:t>10. EVALUATION</a:t>
            </a:r>
            <a:endParaRPr lang="en-MY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52297" y="1518385"/>
            <a:ext cx="8915400" cy="482466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endParaRPr lang="en-MY" dirty="0" smtClean="0"/>
          </a:p>
          <a:p>
            <a:endParaRPr lang="en-MY" dirty="0"/>
          </a:p>
          <a:p>
            <a:endParaRPr lang="en-MY" dirty="0" smtClean="0"/>
          </a:p>
          <a:p>
            <a:pPr marL="0" indent="0">
              <a:buNone/>
            </a:pPr>
            <a:endParaRPr lang="en-MY" dirty="0" smtClean="0"/>
          </a:p>
          <a:p>
            <a:pPr marL="0" indent="0" algn="ctr">
              <a:buNone/>
            </a:pPr>
            <a:endParaRPr lang="en-MY" dirty="0"/>
          </a:p>
          <a:p>
            <a:r>
              <a:rPr lang="en-MY" dirty="0" err="1" smtClean="0"/>
              <a:t>Menilai</a:t>
            </a:r>
            <a:r>
              <a:rPr lang="en-MY" dirty="0" smtClean="0"/>
              <a:t> </a:t>
            </a:r>
            <a:r>
              <a:rPr lang="en-MY" dirty="0" err="1" smtClean="0"/>
              <a:t>sama</a:t>
            </a:r>
            <a:r>
              <a:rPr lang="en-MY" dirty="0" smtClean="0"/>
              <a:t> </a:t>
            </a:r>
            <a:r>
              <a:rPr lang="en-MY" dirty="0" err="1" smtClean="0"/>
              <a:t>ada</a:t>
            </a:r>
            <a:r>
              <a:rPr lang="en-MY" dirty="0" smtClean="0"/>
              <a:t> </a:t>
            </a:r>
            <a:r>
              <a:rPr lang="en-MY" dirty="0" err="1" smtClean="0"/>
              <a:t>sesuatu</a:t>
            </a:r>
            <a:r>
              <a:rPr lang="en-MY" dirty="0" smtClean="0"/>
              <a:t> idea </a:t>
            </a:r>
            <a:r>
              <a:rPr lang="en-MY" dirty="0" err="1" smtClean="0"/>
              <a:t>dapat</a:t>
            </a:r>
            <a:r>
              <a:rPr lang="en-MY" dirty="0" smtClean="0"/>
              <a:t> </a:t>
            </a:r>
            <a:r>
              <a:rPr lang="en-MY" dirty="0" err="1" smtClean="0"/>
              <a:t>dijalankan</a:t>
            </a:r>
            <a:r>
              <a:rPr lang="en-MY" dirty="0" smtClean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tidak</a:t>
            </a:r>
            <a:r>
              <a:rPr lang="en-MY" dirty="0" smtClean="0"/>
              <a:t>.</a:t>
            </a:r>
          </a:p>
          <a:p>
            <a:r>
              <a:rPr lang="en-MY" dirty="0" err="1" smtClean="0"/>
              <a:t>Adakah</a:t>
            </a:r>
            <a:r>
              <a:rPr lang="en-MY" dirty="0" smtClean="0"/>
              <a:t> </a:t>
            </a:r>
            <a:r>
              <a:rPr lang="en-MY" dirty="0" err="1" smtClean="0"/>
              <a:t>keperluan</a:t>
            </a:r>
            <a:r>
              <a:rPr lang="en-MY" dirty="0" smtClean="0"/>
              <a:t> yang </a:t>
            </a:r>
            <a:r>
              <a:rPr lang="en-MY" dirty="0" err="1" smtClean="0"/>
              <a:t>ada</a:t>
            </a:r>
            <a:r>
              <a:rPr lang="en-MY" dirty="0" smtClean="0"/>
              <a:t> </a:t>
            </a:r>
            <a:r>
              <a:rPr lang="en-MY" dirty="0" err="1" smtClean="0"/>
              <a:t>dipenuhi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kelemahan</a:t>
            </a:r>
            <a:r>
              <a:rPr lang="en-MY" dirty="0" smtClean="0"/>
              <a:t> yang </a:t>
            </a:r>
            <a:r>
              <a:rPr lang="en-MY" dirty="0" err="1" smtClean="0"/>
              <a:t>terdapat</a:t>
            </a:r>
            <a:r>
              <a:rPr lang="en-MY" dirty="0" smtClean="0"/>
              <a:t> </a:t>
            </a:r>
            <a:r>
              <a:rPr lang="en-MY" dirty="0" err="1" smtClean="0"/>
              <a:t>padanya</a:t>
            </a:r>
            <a:r>
              <a:rPr lang="en-MY" dirty="0" smtClean="0"/>
              <a:t>.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 err="1" smtClean="0"/>
              <a:t>Contoh</a:t>
            </a:r>
            <a:r>
              <a:rPr lang="en-MY" dirty="0" smtClean="0"/>
              <a:t>:</a:t>
            </a:r>
            <a:r>
              <a:rPr lang="en-MY" dirty="0"/>
              <a:t> </a:t>
            </a:r>
            <a:r>
              <a:rPr lang="en-MY" dirty="0" err="1" smtClean="0"/>
              <a:t>Kekurangan</a:t>
            </a:r>
            <a:r>
              <a:rPr lang="en-MY" dirty="0" smtClean="0"/>
              <a:t> </a:t>
            </a:r>
            <a:r>
              <a:rPr lang="en-MY" dirty="0" err="1" smtClean="0"/>
              <a:t>makanan</a:t>
            </a:r>
            <a:r>
              <a:rPr lang="en-MY" dirty="0" smtClean="0"/>
              <a:t> di </a:t>
            </a:r>
            <a:r>
              <a:rPr lang="en-MY" dirty="0" err="1" smtClean="0"/>
              <a:t>kantin</a:t>
            </a:r>
            <a:r>
              <a:rPr lang="en-MY" dirty="0" smtClean="0"/>
              <a:t> </a:t>
            </a:r>
            <a:r>
              <a:rPr lang="en-MY" dirty="0" err="1" smtClean="0"/>
              <a:t>sekolah</a:t>
            </a:r>
            <a:endParaRPr lang="en-MY" dirty="0" smtClean="0"/>
          </a:p>
          <a:p>
            <a:pPr marL="0" indent="0">
              <a:buNone/>
            </a:pPr>
            <a:r>
              <a:rPr lang="en-MY" dirty="0" err="1" smtClean="0"/>
              <a:t>Penyelesaian</a:t>
            </a:r>
            <a:r>
              <a:rPr lang="en-MY" dirty="0" smtClean="0"/>
              <a:t>: </a:t>
            </a:r>
            <a:r>
              <a:rPr lang="en-MY" dirty="0" err="1" smtClean="0"/>
              <a:t>Menambah</a:t>
            </a:r>
            <a:r>
              <a:rPr lang="en-MY" dirty="0" smtClean="0"/>
              <a:t> </a:t>
            </a:r>
            <a:r>
              <a:rPr lang="en-MY" dirty="0" err="1" smtClean="0"/>
              <a:t>bilangan</a:t>
            </a:r>
            <a:r>
              <a:rPr lang="en-MY" dirty="0" smtClean="0"/>
              <a:t> </a:t>
            </a:r>
            <a:r>
              <a:rPr lang="en-MY" dirty="0" err="1" smtClean="0"/>
              <a:t>pekerja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membantu</a:t>
            </a:r>
            <a:r>
              <a:rPr lang="en-MY" dirty="0" smtClean="0"/>
              <a:t> </a:t>
            </a:r>
            <a:r>
              <a:rPr lang="en-MY" dirty="0" err="1" smtClean="0"/>
              <a:t>memasak</a:t>
            </a:r>
            <a:r>
              <a:rPr lang="en-MY" dirty="0" smtClean="0"/>
              <a:t>    </a:t>
            </a:r>
            <a:r>
              <a:rPr lang="en-MY" dirty="0" err="1" smtClean="0"/>
              <a:t>makanan</a:t>
            </a:r>
            <a:endParaRPr lang="en-MY" dirty="0" smtClean="0"/>
          </a:p>
          <a:p>
            <a:pPr marL="0" indent="0">
              <a:buNone/>
            </a:pPr>
            <a:r>
              <a:rPr lang="en-MY" dirty="0" err="1" smtClean="0"/>
              <a:t>Kelemahan</a:t>
            </a:r>
            <a:r>
              <a:rPr lang="en-MY" dirty="0" smtClean="0"/>
              <a:t>: </a:t>
            </a:r>
            <a:r>
              <a:rPr lang="en-MY" dirty="0" err="1" smtClean="0"/>
              <a:t>Kekurangan</a:t>
            </a:r>
            <a:r>
              <a:rPr lang="en-MY" dirty="0" smtClean="0"/>
              <a:t> </a:t>
            </a:r>
            <a:r>
              <a:rPr lang="en-MY" dirty="0" err="1" smtClean="0"/>
              <a:t>dana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mengambil</a:t>
            </a:r>
            <a:r>
              <a:rPr lang="en-MY" dirty="0" smtClean="0"/>
              <a:t> </a:t>
            </a:r>
            <a:r>
              <a:rPr lang="en-MY" dirty="0" err="1" smtClean="0"/>
              <a:t>pekerja</a:t>
            </a:r>
            <a:r>
              <a:rPr lang="en-MY" dirty="0" smtClean="0"/>
              <a:t> </a:t>
            </a:r>
            <a:r>
              <a:rPr lang="en-MY" dirty="0" err="1" smtClean="0"/>
              <a:t>baru</a:t>
            </a:r>
            <a:endParaRPr lang="en-MY" dirty="0" smtClean="0"/>
          </a:p>
        </p:txBody>
      </p:sp>
      <p:pic>
        <p:nvPicPr>
          <p:cNvPr id="6" name="Picture 5" descr="EVALUATIO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542" y="1229627"/>
            <a:ext cx="3294647" cy="18047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14064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</TotalTime>
  <Words>592</Words>
  <Application>Microsoft Office PowerPoint</Application>
  <PresentationFormat>Widescreen</PresentationFormat>
  <Paragraphs>156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Garamond</vt:lpstr>
      <vt:lpstr>Maiandra GD</vt:lpstr>
      <vt:lpstr>Organic</vt:lpstr>
      <vt:lpstr>PowerPoint Presentation</vt:lpstr>
      <vt:lpstr>Apa itu CoRT?</vt:lpstr>
      <vt:lpstr>PowerPoint Presentation</vt:lpstr>
      <vt:lpstr>10 Alat CoRT IV</vt:lpstr>
      <vt:lpstr>1. YES, NO &amp; PO </vt:lpstr>
      <vt:lpstr>2. STEPPING STONE</vt:lpstr>
      <vt:lpstr>3. RANDOM INPUT</vt:lpstr>
      <vt:lpstr>4. CONCEPT CHALLENGE</vt:lpstr>
      <vt:lpstr>5. DOMINANT IDEA</vt:lpstr>
      <vt:lpstr>6. DEFINE THE PROBLEM</vt:lpstr>
      <vt:lpstr>7. REMOVE FAULTS</vt:lpstr>
      <vt:lpstr>8. COMBINATION</vt:lpstr>
      <vt:lpstr>9. REQUIREMENT</vt:lpstr>
      <vt:lpstr>10. EVALUATION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work</dc:creator>
  <cp:lastModifiedBy>work</cp:lastModifiedBy>
  <cp:revision>2</cp:revision>
  <dcterms:created xsi:type="dcterms:W3CDTF">2018-09-17T14:52:34Z</dcterms:created>
  <dcterms:modified xsi:type="dcterms:W3CDTF">2018-09-18T19:10:55Z</dcterms:modified>
</cp:coreProperties>
</file>