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E13F4C-EF57-4952-BABA-67ADE64E8F99}" type="doc">
      <dgm:prSet loTypeId="urn:microsoft.com/office/officeart/2005/8/layout/cycle3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2524B8-6066-4771-AE05-A66A506BEF89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b="0" i="1" dirty="0" smtClean="0">
              <a:solidFill>
                <a:schemeClr val="tx2"/>
              </a:solidFill>
            </a:rPr>
            <a:t>Idea </a:t>
          </a:r>
          <a:r>
            <a:rPr lang="en-US" b="0" i="1" dirty="0" err="1" smtClean="0">
              <a:solidFill>
                <a:schemeClr val="tx2"/>
              </a:solidFill>
            </a:rPr>
            <a:t>dominan</a:t>
          </a:r>
          <a:endParaRPr lang="en-US" b="0" i="1" dirty="0">
            <a:solidFill>
              <a:schemeClr val="tx2"/>
            </a:solidFill>
          </a:endParaRPr>
        </a:p>
      </dgm:t>
    </dgm:pt>
    <dgm:pt modelId="{2A17F223-109E-4C6C-90E6-290B85BC1C13}" type="parTrans" cxnId="{28C574FF-579F-4C8D-9483-3731490F4BAF}">
      <dgm:prSet/>
      <dgm:spPr/>
      <dgm:t>
        <a:bodyPr/>
        <a:lstStyle/>
        <a:p>
          <a:endParaRPr lang="en-US"/>
        </a:p>
      </dgm:t>
    </dgm:pt>
    <dgm:pt modelId="{968E9691-1A05-492D-9BAA-36E12A0DD421}" type="sibTrans" cxnId="{28C574FF-579F-4C8D-9483-3731490F4BAF}">
      <dgm:prSet/>
      <dgm:spPr/>
      <dgm:t>
        <a:bodyPr/>
        <a:lstStyle/>
        <a:p>
          <a:endParaRPr lang="en-US"/>
        </a:p>
      </dgm:t>
    </dgm:pt>
    <dgm:pt modelId="{5FDCC4B7-887D-45C6-B15F-19BB2200E5C0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i="1" dirty="0" err="1" smtClean="0">
              <a:solidFill>
                <a:schemeClr val="tx2"/>
              </a:solidFill>
            </a:rPr>
            <a:t>Takrifkan</a:t>
          </a:r>
          <a:r>
            <a:rPr lang="en-US" i="1" dirty="0" smtClean="0">
              <a:solidFill>
                <a:schemeClr val="tx2"/>
              </a:solidFill>
            </a:rPr>
            <a:t> </a:t>
          </a:r>
          <a:r>
            <a:rPr lang="en-US" i="1" dirty="0" err="1" smtClean="0">
              <a:solidFill>
                <a:schemeClr val="tx2"/>
              </a:solidFill>
            </a:rPr>
            <a:t>masalah</a:t>
          </a:r>
          <a:endParaRPr lang="en-US" i="1" dirty="0">
            <a:solidFill>
              <a:schemeClr val="tx2"/>
            </a:solidFill>
          </a:endParaRPr>
        </a:p>
      </dgm:t>
    </dgm:pt>
    <dgm:pt modelId="{CD136602-4456-40A6-8021-69D451056C5C}" type="parTrans" cxnId="{30A51F19-1F99-49F8-9A9A-BF90D5232269}">
      <dgm:prSet/>
      <dgm:spPr/>
      <dgm:t>
        <a:bodyPr/>
        <a:lstStyle/>
        <a:p>
          <a:endParaRPr lang="en-US"/>
        </a:p>
      </dgm:t>
    </dgm:pt>
    <dgm:pt modelId="{6A3F7BCA-62FF-44A7-B02D-0E539E72092C}" type="sibTrans" cxnId="{30A51F19-1F99-49F8-9A9A-BF90D5232269}">
      <dgm:prSet/>
      <dgm:spPr/>
      <dgm:t>
        <a:bodyPr/>
        <a:lstStyle/>
        <a:p>
          <a:endParaRPr lang="en-US"/>
        </a:p>
      </dgm:t>
    </dgm:pt>
    <dgm:pt modelId="{D50B56DF-4ECD-47A7-86F7-9F72CC81D39E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i="1" dirty="0" err="1" smtClean="0">
              <a:solidFill>
                <a:schemeClr val="tx2"/>
              </a:solidFill>
            </a:rPr>
            <a:t>Singkirkan</a:t>
          </a:r>
          <a:r>
            <a:rPr lang="en-US" i="1" dirty="0" smtClean="0">
              <a:solidFill>
                <a:schemeClr val="tx2"/>
              </a:solidFill>
            </a:rPr>
            <a:t> </a:t>
          </a:r>
          <a:r>
            <a:rPr lang="en-US" i="1" dirty="0" err="1" smtClean="0">
              <a:solidFill>
                <a:schemeClr val="tx2"/>
              </a:solidFill>
            </a:rPr>
            <a:t>kecacatan</a:t>
          </a:r>
          <a:endParaRPr lang="en-US" i="1" dirty="0">
            <a:solidFill>
              <a:schemeClr val="tx2"/>
            </a:solidFill>
          </a:endParaRPr>
        </a:p>
      </dgm:t>
    </dgm:pt>
    <dgm:pt modelId="{B813C99C-69B9-4BAB-BA5A-3AC53865555E}" type="parTrans" cxnId="{3646E153-1F32-436A-9090-DD38AF926DDE}">
      <dgm:prSet/>
      <dgm:spPr/>
      <dgm:t>
        <a:bodyPr/>
        <a:lstStyle/>
        <a:p>
          <a:endParaRPr lang="en-US"/>
        </a:p>
      </dgm:t>
    </dgm:pt>
    <dgm:pt modelId="{83954DB7-D329-4CBF-ABB8-59F88BBC9945}" type="sibTrans" cxnId="{3646E153-1F32-436A-9090-DD38AF926DDE}">
      <dgm:prSet/>
      <dgm:spPr/>
      <dgm:t>
        <a:bodyPr/>
        <a:lstStyle/>
        <a:p>
          <a:endParaRPr lang="en-US"/>
        </a:p>
      </dgm:t>
    </dgm:pt>
    <dgm:pt modelId="{41D2AABE-85FA-4AA1-A197-E7EF37E57B17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i="1" dirty="0" err="1" smtClean="0">
              <a:solidFill>
                <a:schemeClr val="tx2"/>
              </a:solidFill>
            </a:rPr>
            <a:t>keperluan</a:t>
          </a:r>
          <a:endParaRPr lang="en-US" i="1" dirty="0">
            <a:solidFill>
              <a:schemeClr val="tx2"/>
            </a:solidFill>
          </a:endParaRPr>
        </a:p>
      </dgm:t>
    </dgm:pt>
    <dgm:pt modelId="{DE977CF1-9A8E-40B2-8E9E-38F2763B8CE7}" type="parTrans" cxnId="{57B4EADE-F14B-4D7E-A841-625178633365}">
      <dgm:prSet/>
      <dgm:spPr/>
      <dgm:t>
        <a:bodyPr/>
        <a:lstStyle/>
        <a:p>
          <a:endParaRPr lang="en-US"/>
        </a:p>
      </dgm:t>
    </dgm:pt>
    <dgm:pt modelId="{A018DD97-3F89-4A9A-BCD3-03FAD349C0EA}" type="sibTrans" cxnId="{57B4EADE-F14B-4D7E-A841-625178633365}">
      <dgm:prSet/>
      <dgm:spPr/>
      <dgm:t>
        <a:bodyPr/>
        <a:lstStyle/>
        <a:p>
          <a:endParaRPr lang="en-US"/>
        </a:p>
      </dgm:t>
    </dgm:pt>
    <dgm:pt modelId="{CB0F9663-311C-4714-A222-05ED0BC8B1A1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i="1" dirty="0" err="1" smtClean="0">
              <a:solidFill>
                <a:schemeClr val="tx2"/>
              </a:solidFill>
            </a:rPr>
            <a:t>penilaian</a:t>
          </a:r>
          <a:endParaRPr lang="en-US" i="1" dirty="0">
            <a:solidFill>
              <a:schemeClr val="tx2"/>
            </a:solidFill>
          </a:endParaRPr>
        </a:p>
      </dgm:t>
    </dgm:pt>
    <dgm:pt modelId="{4109285C-8913-4936-B912-29B646E452E7}" type="parTrans" cxnId="{80D6BDAE-327A-4A99-ADCC-5A7912443FF7}">
      <dgm:prSet/>
      <dgm:spPr/>
      <dgm:t>
        <a:bodyPr/>
        <a:lstStyle/>
        <a:p>
          <a:endParaRPr lang="en-US"/>
        </a:p>
      </dgm:t>
    </dgm:pt>
    <dgm:pt modelId="{B4F45F33-0504-4A82-91BE-0DD74DD1F1E3}" type="sibTrans" cxnId="{80D6BDAE-327A-4A99-ADCC-5A7912443FF7}">
      <dgm:prSet/>
      <dgm:spPr/>
      <dgm:t>
        <a:bodyPr/>
        <a:lstStyle/>
        <a:p>
          <a:endParaRPr lang="en-US"/>
        </a:p>
      </dgm:t>
    </dgm:pt>
    <dgm:pt modelId="{B6878566-7988-4A42-BE04-0498252F31E4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dirty="0" smtClean="0">
              <a:solidFill>
                <a:schemeClr val="tx2"/>
              </a:solidFill>
            </a:rPr>
            <a:t>Ya, </a:t>
          </a:r>
          <a:r>
            <a:rPr lang="en-US" dirty="0" err="1" smtClean="0">
              <a:solidFill>
                <a:schemeClr val="tx2"/>
              </a:solidFill>
            </a:rPr>
            <a:t>tidak</a:t>
          </a:r>
          <a:r>
            <a:rPr lang="en-US" dirty="0" smtClean="0">
              <a:solidFill>
                <a:schemeClr val="tx2"/>
              </a:solidFill>
            </a:rPr>
            <a:t>, </a:t>
          </a:r>
          <a:r>
            <a:rPr lang="en-US" dirty="0" err="1" smtClean="0">
              <a:solidFill>
                <a:schemeClr val="tx2"/>
              </a:solidFill>
            </a:rPr>
            <a:t>po</a:t>
          </a:r>
          <a:endParaRPr lang="en-US" dirty="0">
            <a:solidFill>
              <a:schemeClr val="tx2"/>
            </a:solidFill>
          </a:endParaRPr>
        </a:p>
      </dgm:t>
    </dgm:pt>
    <dgm:pt modelId="{401A5629-DF3D-4F0A-965F-09B10F5158B6}" type="parTrans" cxnId="{2285BDD4-C43F-4CDA-9074-8A45A220961A}">
      <dgm:prSet/>
      <dgm:spPr/>
      <dgm:t>
        <a:bodyPr/>
        <a:lstStyle/>
        <a:p>
          <a:endParaRPr lang="en-US"/>
        </a:p>
      </dgm:t>
    </dgm:pt>
    <dgm:pt modelId="{5845AEB2-129D-4D1B-935B-56B899F54674}" type="sibTrans" cxnId="{2285BDD4-C43F-4CDA-9074-8A45A220961A}">
      <dgm:prSet/>
      <dgm:spPr/>
      <dgm:t>
        <a:bodyPr/>
        <a:lstStyle/>
        <a:p>
          <a:endParaRPr lang="en-US"/>
        </a:p>
      </dgm:t>
    </dgm:pt>
    <dgm:pt modelId="{153AFFBF-A826-4BDF-A4E3-9C7C96044D55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dirty="0" err="1" smtClean="0">
              <a:solidFill>
                <a:schemeClr val="tx2"/>
              </a:solidFill>
            </a:rPr>
            <a:t>Batu</a:t>
          </a:r>
          <a:r>
            <a:rPr lang="en-US" dirty="0" smtClean="0">
              <a:solidFill>
                <a:schemeClr val="tx2"/>
              </a:solidFill>
            </a:rPr>
            <a:t> </a:t>
          </a:r>
          <a:r>
            <a:rPr lang="en-US" dirty="0" err="1" smtClean="0">
              <a:solidFill>
                <a:schemeClr val="tx2"/>
              </a:solidFill>
            </a:rPr>
            <a:t>loncatan</a:t>
          </a:r>
          <a:endParaRPr lang="en-US" dirty="0">
            <a:solidFill>
              <a:schemeClr val="tx2"/>
            </a:solidFill>
          </a:endParaRPr>
        </a:p>
      </dgm:t>
    </dgm:pt>
    <dgm:pt modelId="{361BC09B-5FB3-4698-A5B9-B3C3B0EF6B20}" type="parTrans" cxnId="{2F093EDA-B691-426B-B1DC-A173303F3979}">
      <dgm:prSet/>
      <dgm:spPr/>
      <dgm:t>
        <a:bodyPr/>
        <a:lstStyle/>
        <a:p>
          <a:endParaRPr lang="en-US"/>
        </a:p>
      </dgm:t>
    </dgm:pt>
    <dgm:pt modelId="{C820A060-EB86-4FD7-9E32-56D03ECA2C83}" type="sibTrans" cxnId="{2F093EDA-B691-426B-B1DC-A173303F3979}">
      <dgm:prSet/>
      <dgm:spPr/>
      <dgm:t>
        <a:bodyPr/>
        <a:lstStyle/>
        <a:p>
          <a:endParaRPr lang="en-US"/>
        </a:p>
      </dgm:t>
    </dgm:pt>
    <dgm:pt modelId="{00295845-BE36-44E4-97E3-62E8EF3B010C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i="1" dirty="0" err="1" smtClean="0">
              <a:solidFill>
                <a:schemeClr val="tx2"/>
              </a:solidFill>
            </a:rPr>
            <a:t>Cabaran</a:t>
          </a:r>
          <a:r>
            <a:rPr lang="en-US" i="1" dirty="0" smtClean="0">
              <a:solidFill>
                <a:schemeClr val="tx2"/>
              </a:solidFill>
            </a:rPr>
            <a:t> </a:t>
          </a:r>
          <a:r>
            <a:rPr lang="en-US" i="1" dirty="0" err="1" smtClean="0">
              <a:solidFill>
                <a:schemeClr val="tx2"/>
              </a:solidFill>
            </a:rPr>
            <a:t>konsep</a:t>
          </a:r>
          <a:endParaRPr lang="en-US" i="1" dirty="0">
            <a:solidFill>
              <a:schemeClr val="tx2"/>
            </a:solidFill>
          </a:endParaRPr>
        </a:p>
      </dgm:t>
    </dgm:pt>
    <dgm:pt modelId="{4FB36F5D-2D23-431F-B69F-6348BDD5B751}" type="parTrans" cxnId="{0DDD8D7E-DA95-41BD-8F5C-1D35CBB506E2}">
      <dgm:prSet/>
      <dgm:spPr/>
      <dgm:t>
        <a:bodyPr/>
        <a:lstStyle/>
        <a:p>
          <a:endParaRPr lang="en-US"/>
        </a:p>
      </dgm:t>
    </dgm:pt>
    <dgm:pt modelId="{693AD33B-05DB-4404-B5B6-DC49BFF3628A}" type="sibTrans" cxnId="{0DDD8D7E-DA95-41BD-8F5C-1D35CBB506E2}">
      <dgm:prSet/>
      <dgm:spPr/>
      <dgm:t>
        <a:bodyPr/>
        <a:lstStyle/>
        <a:p>
          <a:endParaRPr lang="en-US"/>
        </a:p>
      </dgm:t>
    </dgm:pt>
    <dgm:pt modelId="{173BAD28-2CED-44F0-9125-90C5ACBCC8DD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i="1" dirty="0" smtClean="0">
              <a:solidFill>
                <a:schemeClr val="tx2"/>
              </a:solidFill>
            </a:rPr>
            <a:t>Input </a:t>
          </a:r>
          <a:r>
            <a:rPr lang="en-US" i="1" dirty="0" err="1" smtClean="0">
              <a:solidFill>
                <a:schemeClr val="tx2"/>
              </a:solidFill>
            </a:rPr>
            <a:t>rawak</a:t>
          </a:r>
          <a:endParaRPr lang="en-US" i="1" dirty="0">
            <a:solidFill>
              <a:schemeClr val="tx2"/>
            </a:solidFill>
          </a:endParaRPr>
        </a:p>
      </dgm:t>
    </dgm:pt>
    <dgm:pt modelId="{5376C894-76AC-4071-9DA4-D56A09794664}" type="parTrans" cxnId="{4247E45F-3A0D-4496-A4A6-158BDE021025}">
      <dgm:prSet/>
      <dgm:spPr/>
      <dgm:t>
        <a:bodyPr/>
        <a:lstStyle/>
        <a:p>
          <a:endParaRPr lang="en-US"/>
        </a:p>
      </dgm:t>
    </dgm:pt>
    <dgm:pt modelId="{E9264327-0408-4366-99B2-9D0E5E788B07}" type="sibTrans" cxnId="{4247E45F-3A0D-4496-A4A6-158BDE021025}">
      <dgm:prSet/>
      <dgm:spPr/>
      <dgm:t>
        <a:bodyPr/>
        <a:lstStyle/>
        <a:p>
          <a:endParaRPr lang="en-US"/>
        </a:p>
      </dgm:t>
    </dgm:pt>
    <dgm:pt modelId="{22824A27-D891-4CE0-8B01-B6F74C98F954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i="1" dirty="0" err="1" smtClean="0">
              <a:solidFill>
                <a:schemeClr val="tx2"/>
              </a:solidFill>
            </a:rPr>
            <a:t>kombinasi</a:t>
          </a:r>
          <a:endParaRPr lang="en-US" i="1" dirty="0">
            <a:solidFill>
              <a:schemeClr val="tx2"/>
            </a:solidFill>
          </a:endParaRPr>
        </a:p>
      </dgm:t>
    </dgm:pt>
    <dgm:pt modelId="{593D01C7-BE75-480A-8160-75C03837DF2B}" type="parTrans" cxnId="{4273AC7B-0294-4E5F-BBC4-6F09CBE77509}">
      <dgm:prSet/>
      <dgm:spPr/>
      <dgm:t>
        <a:bodyPr/>
        <a:lstStyle/>
        <a:p>
          <a:endParaRPr lang="en-US"/>
        </a:p>
      </dgm:t>
    </dgm:pt>
    <dgm:pt modelId="{E79A8155-7D58-449E-80C5-3B2CE311E778}" type="sibTrans" cxnId="{4273AC7B-0294-4E5F-BBC4-6F09CBE77509}">
      <dgm:prSet/>
      <dgm:spPr/>
      <dgm:t>
        <a:bodyPr/>
        <a:lstStyle/>
        <a:p>
          <a:endParaRPr lang="en-US"/>
        </a:p>
      </dgm:t>
    </dgm:pt>
    <dgm:pt modelId="{885D8DDA-80FF-456C-AF89-8D2362DA461D}" type="pres">
      <dgm:prSet presAssocID="{02E13F4C-EF57-4952-BABA-67ADE64E8F9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0ED2579-2125-4BD1-B58A-C832D101EAA4}" type="pres">
      <dgm:prSet presAssocID="{02E13F4C-EF57-4952-BABA-67ADE64E8F99}" presName="cycle" presStyleCnt="0"/>
      <dgm:spPr/>
    </dgm:pt>
    <dgm:pt modelId="{823B6E24-B2A1-47FB-8736-B3F6B0B62FCC}" type="pres">
      <dgm:prSet presAssocID="{B6878566-7988-4A42-BE04-0498252F31E4}" presName="nodeFirst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FFC9F0-D88F-4404-82C8-4BF6966677F8}" type="pres">
      <dgm:prSet presAssocID="{5845AEB2-129D-4D1B-935B-56B899F54674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8B99262A-DEFE-4151-8175-E1971A3262D5}" type="pres">
      <dgm:prSet presAssocID="{153AFFBF-A826-4BDF-A4E3-9C7C96044D55}" presName="nodeFollowingNodes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4C1CC4-0888-4C61-B71D-CE89EB8FE3DF}" type="pres">
      <dgm:prSet presAssocID="{173BAD28-2CED-44F0-9125-90C5ACBCC8DD}" presName="nodeFollowingNodes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54E553-9F8E-430B-9012-32DD19818771}" type="pres">
      <dgm:prSet presAssocID="{00295845-BE36-44E4-97E3-62E8EF3B010C}" presName="nodeFollowingNodes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83A10B-820D-4D7D-9CCC-5D6FD971D8D0}" type="pres">
      <dgm:prSet presAssocID="{4B2524B8-6066-4771-AE05-A66A506BEF89}" presName="nodeFollowingNodes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7FFEDC-0728-4221-9E3A-3135637902F2}" type="pres">
      <dgm:prSet presAssocID="{5FDCC4B7-887D-45C6-B15F-19BB2200E5C0}" presName="nodeFollowingNodes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3EEC33-8FC7-411C-8636-1CAF9460B87F}" type="pres">
      <dgm:prSet presAssocID="{D50B56DF-4ECD-47A7-86F7-9F72CC81D39E}" presName="nodeFollowingNodes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B21908-4248-49FF-9D4E-DC5532F4BE56}" type="pres">
      <dgm:prSet presAssocID="{22824A27-D891-4CE0-8B01-B6F74C98F954}" presName="nodeFollowingNodes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636ADA-9064-4065-812A-7DF2AFF9911C}" type="pres">
      <dgm:prSet presAssocID="{41D2AABE-85FA-4AA1-A197-E7EF37E57B17}" presName="nodeFollowingNodes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7150E9-D351-43F8-8DA4-6E88A161A493}" type="pres">
      <dgm:prSet presAssocID="{CB0F9663-311C-4714-A222-05ED0BC8B1A1}" presName="nodeFollowingNodes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F31BBB-C4B5-4FB0-9382-B496724D8CCF}" type="presOf" srcId="{02E13F4C-EF57-4952-BABA-67ADE64E8F99}" destId="{885D8DDA-80FF-456C-AF89-8D2362DA461D}" srcOrd="0" destOrd="0" presId="urn:microsoft.com/office/officeart/2005/8/layout/cycle3"/>
    <dgm:cxn modelId="{A59E6144-A0E8-4B6A-87E7-EB4FF20C2163}" type="presOf" srcId="{5845AEB2-129D-4D1B-935B-56B899F54674}" destId="{6BFFC9F0-D88F-4404-82C8-4BF6966677F8}" srcOrd="0" destOrd="0" presId="urn:microsoft.com/office/officeart/2005/8/layout/cycle3"/>
    <dgm:cxn modelId="{006CDDE7-596C-43DB-ACF5-F860D673F893}" type="presOf" srcId="{B6878566-7988-4A42-BE04-0498252F31E4}" destId="{823B6E24-B2A1-47FB-8736-B3F6B0B62FCC}" srcOrd="0" destOrd="0" presId="urn:microsoft.com/office/officeart/2005/8/layout/cycle3"/>
    <dgm:cxn modelId="{2285BDD4-C43F-4CDA-9074-8A45A220961A}" srcId="{02E13F4C-EF57-4952-BABA-67ADE64E8F99}" destId="{B6878566-7988-4A42-BE04-0498252F31E4}" srcOrd="0" destOrd="0" parTransId="{401A5629-DF3D-4F0A-965F-09B10F5158B6}" sibTransId="{5845AEB2-129D-4D1B-935B-56B899F54674}"/>
    <dgm:cxn modelId="{C262E09D-1F41-4FE6-82A7-2E8781069A73}" type="presOf" srcId="{00295845-BE36-44E4-97E3-62E8EF3B010C}" destId="{5554E553-9F8E-430B-9012-32DD19818771}" srcOrd="0" destOrd="0" presId="urn:microsoft.com/office/officeart/2005/8/layout/cycle3"/>
    <dgm:cxn modelId="{D7D3B75C-7F8B-4A28-B2E6-0EDEE92A3423}" type="presOf" srcId="{CB0F9663-311C-4714-A222-05ED0BC8B1A1}" destId="{707150E9-D351-43F8-8DA4-6E88A161A493}" srcOrd="0" destOrd="0" presId="urn:microsoft.com/office/officeart/2005/8/layout/cycle3"/>
    <dgm:cxn modelId="{2F093EDA-B691-426B-B1DC-A173303F3979}" srcId="{02E13F4C-EF57-4952-BABA-67ADE64E8F99}" destId="{153AFFBF-A826-4BDF-A4E3-9C7C96044D55}" srcOrd="1" destOrd="0" parTransId="{361BC09B-5FB3-4698-A5B9-B3C3B0EF6B20}" sibTransId="{C820A060-EB86-4FD7-9E32-56D03ECA2C83}"/>
    <dgm:cxn modelId="{4273AC7B-0294-4E5F-BBC4-6F09CBE77509}" srcId="{02E13F4C-EF57-4952-BABA-67ADE64E8F99}" destId="{22824A27-D891-4CE0-8B01-B6F74C98F954}" srcOrd="7" destOrd="0" parTransId="{593D01C7-BE75-480A-8160-75C03837DF2B}" sibTransId="{E79A8155-7D58-449E-80C5-3B2CE311E778}"/>
    <dgm:cxn modelId="{80D6BDAE-327A-4A99-ADCC-5A7912443FF7}" srcId="{02E13F4C-EF57-4952-BABA-67ADE64E8F99}" destId="{CB0F9663-311C-4714-A222-05ED0BC8B1A1}" srcOrd="9" destOrd="0" parTransId="{4109285C-8913-4936-B912-29B646E452E7}" sibTransId="{B4F45F33-0504-4A82-91BE-0DD74DD1F1E3}"/>
    <dgm:cxn modelId="{3475E171-3E85-43EA-97ED-4A85FB187BC2}" type="presOf" srcId="{D50B56DF-4ECD-47A7-86F7-9F72CC81D39E}" destId="{A93EEC33-8FC7-411C-8636-1CAF9460B87F}" srcOrd="0" destOrd="0" presId="urn:microsoft.com/office/officeart/2005/8/layout/cycle3"/>
    <dgm:cxn modelId="{28C574FF-579F-4C8D-9483-3731490F4BAF}" srcId="{02E13F4C-EF57-4952-BABA-67ADE64E8F99}" destId="{4B2524B8-6066-4771-AE05-A66A506BEF89}" srcOrd="4" destOrd="0" parTransId="{2A17F223-109E-4C6C-90E6-290B85BC1C13}" sibTransId="{968E9691-1A05-492D-9BAA-36E12A0DD421}"/>
    <dgm:cxn modelId="{D222D461-1CF4-4E99-A096-CA41FA37520B}" type="presOf" srcId="{173BAD28-2CED-44F0-9125-90C5ACBCC8DD}" destId="{814C1CC4-0888-4C61-B71D-CE89EB8FE3DF}" srcOrd="0" destOrd="0" presId="urn:microsoft.com/office/officeart/2005/8/layout/cycle3"/>
    <dgm:cxn modelId="{0DDD8D7E-DA95-41BD-8F5C-1D35CBB506E2}" srcId="{02E13F4C-EF57-4952-BABA-67ADE64E8F99}" destId="{00295845-BE36-44E4-97E3-62E8EF3B010C}" srcOrd="3" destOrd="0" parTransId="{4FB36F5D-2D23-431F-B69F-6348BDD5B751}" sibTransId="{693AD33B-05DB-4404-B5B6-DC49BFF3628A}"/>
    <dgm:cxn modelId="{30A51F19-1F99-49F8-9A9A-BF90D5232269}" srcId="{02E13F4C-EF57-4952-BABA-67ADE64E8F99}" destId="{5FDCC4B7-887D-45C6-B15F-19BB2200E5C0}" srcOrd="5" destOrd="0" parTransId="{CD136602-4456-40A6-8021-69D451056C5C}" sibTransId="{6A3F7BCA-62FF-44A7-B02D-0E539E72092C}"/>
    <dgm:cxn modelId="{8128EED5-EFE9-451C-AFE6-937BF02736CB}" type="presOf" srcId="{22824A27-D891-4CE0-8B01-B6F74C98F954}" destId="{6BB21908-4248-49FF-9D4E-DC5532F4BE56}" srcOrd="0" destOrd="0" presId="urn:microsoft.com/office/officeart/2005/8/layout/cycle3"/>
    <dgm:cxn modelId="{BC736A7C-DB1D-4240-BF8E-6C6003E1BFC8}" type="presOf" srcId="{5FDCC4B7-887D-45C6-B15F-19BB2200E5C0}" destId="{287FFEDC-0728-4221-9E3A-3135637902F2}" srcOrd="0" destOrd="0" presId="urn:microsoft.com/office/officeart/2005/8/layout/cycle3"/>
    <dgm:cxn modelId="{9E80DEF0-FE43-41F8-A816-FDF5577193B9}" type="presOf" srcId="{153AFFBF-A826-4BDF-A4E3-9C7C96044D55}" destId="{8B99262A-DEFE-4151-8175-E1971A3262D5}" srcOrd="0" destOrd="0" presId="urn:microsoft.com/office/officeart/2005/8/layout/cycle3"/>
    <dgm:cxn modelId="{BAF75B71-B968-48C4-AAEE-43AEE8F9AF35}" type="presOf" srcId="{41D2AABE-85FA-4AA1-A197-E7EF37E57B17}" destId="{2E636ADA-9064-4065-812A-7DF2AFF9911C}" srcOrd="0" destOrd="0" presId="urn:microsoft.com/office/officeart/2005/8/layout/cycle3"/>
    <dgm:cxn modelId="{3271BA8B-9C9B-4930-A375-0C187E4C8A66}" type="presOf" srcId="{4B2524B8-6066-4771-AE05-A66A506BEF89}" destId="{7883A10B-820D-4D7D-9CCC-5D6FD971D8D0}" srcOrd="0" destOrd="0" presId="urn:microsoft.com/office/officeart/2005/8/layout/cycle3"/>
    <dgm:cxn modelId="{57B4EADE-F14B-4D7E-A841-625178633365}" srcId="{02E13F4C-EF57-4952-BABA-67ADE64E8F99}" destId="{41D2AABE-85FA-4AA1-A197-E7EF37E57B17}" srcOrd="8" destOrd="0" parTransId="{DE977CF1-9A8E-40B2-8E9E-38F2763B8CE7}" sibTransId="{A018DD97-3F89-4A9A-BCD3-03FAD349C0EA}"/>
    <dgm:cxn modelId="{3646E153-1F32-436A-9090-DD38AF926DDE}" srcId="{02E13F4C-EF57-4952-BABA-67ADE64E8F99}" destId="{D50B56DF-4ECD-47A7-86F7-9F72CC81D39E}" srcOrd="6" destOrd="0" parTransId="{B813C99C-69B9-4BAB-BA5A-3AC53865555E}" sibTransId="{83954DB7-D329-4CBF-ABB8-59F88BBC9945}"/>
    <dgm:cxn modelId="{4247E45F-3A0D-4496-A4A6-158BDE021025}" srcId="{02E13F4C-EF57-4952-BABA-67ADE64E8F99}" destId="{173BAD28-2CED-44F0-9125-90C5ACBCC8DD}" srcOrd="2" destOrd="0" parTransId="{5376C894-76AC-4071-9DA4-D56A09794664}" sibTransId="{E9264327-0408-4366-99B2-9D0E5E788B07}"/>
    <dgm:cxn modelId="{D22C7108-F716-4925-B1CF-A014C1E1443E}" type="presParOf" srcId="{885D8DDA-80FF-456C-AF89-8D2362DA461D}" destId="{00ED2579-2125-4BD1-B58A-C832D101EAA4}" srcOrd="0" destOrd="0" presId="urn:microsoft.com/office/officeart/2005/8/layout/cycle3"/>
    <dgm:cxn modelId="{68BB87A2-2369-41BC-84EE-351A498F1C5F}" type="presParOf" srcId="{00ED2579-2125-4BD1-B58A-C832D101EAA4}" destId="{823B6E24-B2A1-47FB-8736-B3F6B0B62FCC}" srcOrd="0" destOrd="0" presId="urn:microsoft.com/office/officeart/2005/8/layout/cycle3"/>
    <dgm:cxn modelId="{652CEE82-0DCA-431B-94EF-558833342DD6}" type="presParOf" srcId="{00ED2579-2125-4BD1-B58A-C832D101EAA4}" destId="{6BFFC9F0-D88F-4404-82C8-4BF6966677F8}" srcOrd="1" destOrd="0" presId="urn:microsoft.com/office/officeart/2005/8/layout/cycle3"/>
    <dgm:cxn modelId="{29D0FA7C-0AF6-4F53-AAF2-F6111E763D83}" type="presParOf" srcId="{00ED2579-2125-4BD1-B58A-C832D101EAA4}" destId="{8B99262A-DEFE-4151-8175-E1971A3262D5}" srcOrd="2" destOrd="0" presId="urn:microsoft.com/office/officeart/2005/8/layout/cycle3"/>
    <dgm:cxn modelId="{67A54C54-6D40-465A-9792-32B7CA6F9937}" type="presParOf" srcId="{00ED2579-2125-4BD1-B58A-C832D101EAA4}" destId="{814C1CC4-0888-4C61-B71D-CE89EB8FE3DF}" srcOrd="3" destOrd="0" presId="urn:microsoft.com/office/officeart/2005/8/layout/cycle3"/>
    <dgm:cxn modelId="{4F73BB96-4B6F-4724-8DC1-D69A7B6B6A07}" type="presParOf" srcId="{00ED2579-2125-4BD1-B58A-C832D101EAA4}" destId="{5554E553-9F8E-430B-9012-32DD19818771}" srcOrd="4" destOrd="0" presId="urn:microsoft.com/office/officeart/2005/8/layout/cycle3"/>
    <dgm:cxn modelId="{C7E080A6-5039-4851-BFF1-4313D3F978EC}" type="presParOf" srcId="{00ED2579-2125-4BD1-B58A-C832D101EAA4}" destId="{7883A10B-820D-4D7D-9CCC-5D6FD971D8D0}" srcOrd="5" destOrd="0" presId="urn:microsoft.com/office/officeart/2005/8/layout/cycle3"/>
    <dgm:cxn modelId="{11616415-BC51-45B2-8C80-719A0673AD06}" type="presParOf" srcId="{00ED2579-2125-4BD1-B58A-C832D101EAA4}" destId="{287FFEDC-0728-4221-9E3A-3135637902F2}" srcOrd="6" destOrd="0" presId="urn:microsoft.com/office/officeart/2005/8/layout/cycle3"/>
    <dgm:cxn modelId="{2A7F5B75-58B5-47C8-B513-9147117CE9EC}" type="presParOf" srcId="{00ED2579-2125-4BD1-B58A-C832D101EAA4}" destId="{A93EEC33-8FC7-411C-8636-1CAF9460B87F}" srcOrd="7" destOrd="0" presId="urn:microsoft.com/office/officeart/2005/8/layout/cycle3"/>
    <dgm:cxn modelId="{EDFD5D51-2F57-40C2-9C44-C068634D7D20}" type="presParOf" srcId="{00ED2579-2125-4BD1-B58A-C832D101EAA4}" destId="{6BB21908-4248-49FF-9D4E-DC5532F4BE56}" srcOrd="8" destOrd="0" presId="urn:microsoft.com/office/officeart/2005/8/layout/cycle3"/>
    <dgm:cxn modelId="{3E8577FE-A3EB-475F-A19C-7C45191FE4DE}" type="presParOf" srcId="{00ED2579-2125-4BD1-B58A-C832D101EAA4}" destId="{2E636ADA-9064-4065-812A-7DF2AFF9911C}" srcOrd="9" destOrd="0" presId="urn:microsoft.com/office/officeart/2005/8/layout/cycle3"/>
    <dgm:cxn modelId="{130F7544-E1EF-4F5E-B9DD-881862E7B5CA}" type="presParOf" srcId="{00ED2579-2125-4BD1-B58A-C832D101EAA4}" destId="{707150E9-D351-43F8-8DA4-6E88A161A493}" srcOrd="10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FFC9F0-D88F-4404-82C8-4BF6966677F8}">
      <dsp:nvSpPr>
        <dsp:cNvPr id="0" name=""/>
        <dsp:cNvSpPr/>
      </dsp:nvSpPr>
      <dsp:spPr>
        <a:xfrm>
          <a:off x="1659593" y="-76229"/>
          <a:ext cx="5824812" cy="5824812"/>
        </a:xfrm>
        <a:prstGeom prst="circularArrow">
          <a:avLst>
            <a:gd name="adj1" fmla="val 5544"/>
            <a:gd name="adj2" fmla="val 330680"/>
            <a:gd name="adj3" fmla="val 14848260"/>
            <a:gd name="adj4" fmla="val 16762067"/>
            <a:gd name="adj5" fmla="val 5757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823B6E24-B2A1-47FB-8736-B3F6B0B62FCC}">
      <dsp:nvSpPr>
        <dsp:cNvPr id="0" name=""/>
        <dsp:cNvSpPr/>
      </dsp:nvSpPr>
      <dsp:spPr>
        <a:xfrm>
          <a:off x="3882181" y="1786"/>
          <a:ext cx="1379636" cy="689818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2"/>
              </a:solidFill>
            </a:rPr>
            <a:t>Ya, </a:t>
          </a:r>
          <a:r>
            <a:rPr lang="en-US" sz="1700" kern="1200" dirty="0" err="1" smtClean="0">
              <a:solidFill>
                <a:schemeClr val="tx2"/>
              </a:solidFill>
            </a:rPr>
            <a:t>tidak</a:t>
          </a:r>
          <a:r>
            <a:rPr lang="en-US" sz="1700" kern="1200" dirty="0" smtClean="0">
              <a:solidFill>
                <a:schemeClr val="tx2"/>
              </a:solidFill>
            </a:rPr>
            <a:t>, </a:t>
          </a:r>
          <a:r>
            <a:rPr lang="en-US" sz="1700" kern="1200" dirty="0" err="1" smtClean="0">
              <a:solidFill>
                <a:schemeClr val="tx2"/>
              </a:solidFill>
            </a:rPr>
            <a:t>po</a:t>
          </a:r>
          <a:endParaRPr lang="en-US" sz="1700" kern="1200" dirty="0">
            <a:solidFill>
              <a:schemeClr val="tx2"/>
            </a:solidFill>
          </a:endParaRPr>
        </a:p>
      </dsp:txBody>
      <dsp:txXfrm>
        <a:off x="3915855" y="35460"/>
        <a:ext cx="1312288" cy="622470"/>
      </dsp:txXfrm>
    </dsp:sp>
    <dsp:sp modelId="{8B99262A-DEFE-4151-8175-E1971A3262D5}">
      <dsp:nvSpPr>
        <dsp:cNvPr id="0" name=""/>
        <dsp:cNvSpPr/>
      </dsp:nvSpPr>
      <dsp:spPr>
        <a:xfrm>
          <a:off x="5342198" y="476174"/>
          <a:ext cx="1379636" cy="689818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>
              <a:solidFill>
                <a:schemeClr val="tx2"/>
              </a:solidFill>
            </a:rPr>
            <a:t>Batu</a:t>
          </a:r>
          <a:r>
            <a:rPr lang="en-US" sz="1700" kern="1200" dirty="0" smtClean="0">
              <a:solidFill>
                <a:schemeClr val="tx2"/>
              </a:solidFill>
            </a:rPr>
            <a:t> </a:t>
          </a:r>
          <a:r>
            <a:rPr lang="en-US" sz="1700" kern="1200" dirty="0" err="1" smtClean="0">
              <a:solidFill>
                <a:schemeClr val="tx2"/>
              </a:solidFill>
            </a:rPr>
            <a:t>loncatan</a:t>
          </a:r>
          <a:endParaRPr lang="en-US" sz="1700" kern="1200" dirty="0">
            <a:solidFill>
              <a:schemeClr val="tx2"/>
            </a:solidFill>
          </a:endParaRPr>
        </a:p>
      </dsp:txBody>
      <dsp:txXfrm>
        <a:off x="5375872" y="509848"/>
        <a:ext cx="1312288" cy="622470"/>
      </dsp:txXfrm>
    </dsp:sp>
    <dsp:sp modelId="{814C1CC4-0888-4C61-B71D-CE89EB8FE3DF}">
      <dsp:nvSpPr>
        <dsp:cNvPr id="0" name=""/>
        <dsp:cNvSpPr/>
      </dsp:nvSpPr>
      <dsp:spPr>
        <a:xfrm>
          <a:off x="6244537" y="1718138"/>
          <a:ext cx="1379636" cy="689818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i="1" kern="1200" dirty="0" smtClean="0">
              <a:solidFill>
                <a:schemeClr val="tx2"/>
              </a:solidFill>
            </a:rPr>
            <a:t>Input </a:t>
          </a:r>
          <a:r>
            <a:rPr lang="en-US" sz="1700" i="1" kern="1200" dirty="0" err="1" smtClean="0">
              <a:solidFill>
                <a:schemeClr val="tx2"/>
              </a:solidFill>
            </a:rPr>
            <a:t>rawak</a:t>
          </a:r>
          <a:endParaRPr lang="en-US" sz="1700" i="1" kern="1200" dirty="0">
            <a:solidFill>
              <a:schemeClr val="tx2"/>
            </a:solidFill>
          </a:endParaRPr>
        </a:p>
      </dsp:txBody>
      <dsp:txXfrm>
        <a:off x="6278211" y="1751812"/>
        <a:ext cx="1312288" cy="622470"/>
      </dsp:txXfrm>
    </dsp:sp>
    <dsp:sp modelId="{5554E553-9F8E-430B-9012-32DD19818771}">
      <dsp:nvSpPr>
        <dsp:cNvPr id="0" name=""/>
        <dsp:cNvSpPr/>
      </dsp:nvSpPr>
      <dsp:spPr>
        <a:xfrm>
          <a:off x="6244537" y="3253290"/>
          <a:ext cx="1379636" cy="689818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i="1" kern="1200" dirty="0" err="1" smtClean="0">
              <a:solidFill>
                <a:schemeClr val="tx2"/>
              </a:solidFill>
            </a:rPr>
            <a:t>Cabaran</a:t>
          </a:r>
          <a:r>
            <a:rPr lang="en-US" sz="1700" i="1" kern="1200" dirty="0" smtClean="0">
              <a:solidFill>
                <a:schemeClr val="tx2"/>
              </a:solidFill>
            </a:rPr>
            <a:t> </a:t>
          </a:r>
          <a:r>
            <a:rPr lang="en-US" sz="1700" i="1" kern="1200" dirty="0" err="1" smtClean="0">
              <a:solidFill>
                <a:schemeClr val="tx2"/>
              </a:solidFill>
            </a:rPr>
            <a:t>konsep</a:t>
          </a:r>
          <a:endParaRPr lang="en-US" sz="1700" i="1" kern="1200" dirty="0">
            <a:solidFill>
              <a:schemeClr val="tx2"/>
            </a:solidFill>
          </a:endParaRPr>
        </a:p>
      </dsp:txBody>
      <dsp:txXfrm>
        <a:off x="6278211" y="3286964"/>
        <a:ext cx="1312288" cy="622470"/>
      </dsp:txXfrm>
    </dsp:sp>
    <dsp:sp modelId="{7883A10B-820D-4D7D-9CCC-5D6FD971D8D0}">
      <dsp:nvSpPr>
        <dsp:cNvPr id="0" name=""/>
        <dsp:cNvSpPr/>
      </dsp:nvSpPr>
      <dsp:spPr>
        <a:xfrm>
          <a:off x="5342198" y="4495255"/>
          <a:ext cx="1379636" cy="689818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i="1" kern="1200" dirty="0" smtClean="0">
              <a:solidFill>
                <a:schemeClr val="tx2"/>
              </a:solidFill>
            </a:rPr>
            <a:t>Idea </a:t>
          </a:r>
          <a:r>
            <a:rPr lang="en-US" sz="1700" b="0" i="1" kern="1200" dirty="0" err="1" smtClean="0">
              <a:solidFill>
                <a:schemeClr val="tx2"/>
              </a:solidFill>
            </a:rPr>
            <a:t>dominan</a:t>
          </a:r>
          <a:endParaRPr lang="en-US" sz="1700" b="0" i="1" kern="1200" dirty="0">
            <a:solidFill>
              <a:schemeClr val="tx2"/>
            </a:solidFill>
          </a:endParaRPr>
        </a:p>
      </dsp:txBody>
      <dsp:txXfrm>
        <a:off x="5375872" y="4528929"/>
        <a:ext cx="1312288" cy="622470"/>
      </dsp:txXfrm>
    </dsp:sp>
    <dsp:sp modelId="{287FFEDC-0728-4221-9E3A-3135637902F2}">
      <dsp:nvSpPr>
        <dsp:cNvPr id="0" name=""/>
        <dsp:cNvSpPr/>
      </dsp:nvSpPr>
      <dsp:spPr>
        <a:xfrm>
          <a:off x="3882181" y="4969643"/>
          <a:ext cx="1379636" cy="689818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i="1" kern="1200" dirty="0" err="1" smtClean="0">
              <a:solidFill>
                <a:schemeClr val="tx2"/>
              </a:solidFill>
            </a:rPr>
            <a:t>Takrifkan</a:t>
          </a:r>
          <a:r>
            <a:rPr lang="en-US" sz="1700" i="1" kern="1200" dirty="0" smtClean="0">
              <a:solidFill>
                <a:schemeClr val="tx2"/>
              </a:solidFill>
            </a:rPr>
            <a:t> </a:t>
          </a:r>
          <a:r>
            <a:rPr lang="en-US" sz="1700" i="1" kern="1200" dirty="0" err="1" smtClean="0">
              <a:solidFill>
                <a:schemeClr val="tx2"/>
              </a:solidFill>
            </a:rPr>
            <a:t>masalah</a:t>
          </a:r>
          <a:endParaRPr lang="en-US" sz="1700" i="1" kern="1200" dirty="0">
            <a:solidFill>
              <a:schemeClr val="tx2"/>
            </a:solidFill>
          </a:endParaRPr>
        </a:p>
      </dsp:txBody>
      <dsp:txXfrm>
        <a:off x="3915855" y="5003317"/>
        <a:ext cx="1312288" cy="622470"/>
      </dsp:txXfrm>
    </dsp:sp>
    <dsp:sp modelId="{A93EEC33-8FC7-411C-8636-1CAF9460B87F}">
      <dsp:nvSpPr>
        <dsp:cNvPr id="0" name=""/>
        <dsp:cNvSpPr/>
      </dsp:nvSpPr>
      <dsp:spPr>
        <a:xfrm>
          <a:off x="2422165" y="4495255"/>
          <a:ext cx="1379636" cy="689818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i="1" kern="1200" dirty="0" err="1" smtClean="0">
              <a:solidFill>
                <a:schemeClr val="tx2"/>
              </a:solidFill>
            </a:rPr>
            <a:t>Singkirkan</a:t>
          </a:r>
          <a:r>
            <a:rPr lang="en-US" sz="1700" i="1" kern="1200" dirty="0" smtClean="0">
              <a:solidFill>
                <a:schemeClr val="tx2"/>
              </a:solidFill>
            </a:rPr>
            <a:t> </a:t>
          </a:r>
          <a:r>
            <a:rPr lang="en-US" sz="1700" i="1" kern="1200" dirty="0" err="1" smtClean="0">
              <a:solidFill>
                <a:schemeClr val="tx2"/>
              </a:solidFill>
            </a:rPr>
            <a:t>kecacatan</a:t>
          </a:r>
          <a:endParaRPr lang="en-US" sz="1700" i="1" kern="1200" dirty="0">
            <a:solidFill>
              <a:schemeClr val="tx2"/>
            </a:solidFill>
          </a:endParaRPr>
        </a:p>
      </dsp:txBody>
      <dsp:txXfrm>
        <a:off x="2455839" y="4528929"/>
        <a:ext cx="1312288" cy="622470"/>
      </dsp:txXfrm>
    </dsp:sp>
    <dsp:sp modelId="{6BB21908-4248-49FF-9D4E-DC5532F4BE56}">
      <dsp:nvSpPr>
        <dsp:cNvPr id="0" name=""/>
        <dsp:cNvSpPr/>
      </dsp:nvSpPr>
      <dsp:spPr>
        <a:xfrm>
          <a:off x="1519825" y="3253290"/>
          <a:ext cx="1379636" cy="689818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i="1" kern="1200" dirty="0" err="1" smtClean="0">
              <a:solidFill>
                <a:schemeClr val="tx2"/>
              </a:solidFill>
            </a:rPr>
            <a:t>kombinasi</a:t>
          </a:r>
          <a:endParaRPr lang="en-US" sz="1700" i="1" kern="1200" dirty="0">
            <a:solidFill>
              <a:schemeClr val="tx2"/>
            </a:solidFill>
          </a:endParaRPr>
        </a:p>
      </dsp:txBody>
      <dsp:txXfrm>
        <a:off x="1553499" y="3286964"/>
        <a:ext cx="1312288" cy="622470"/>
      </dsp:txXfrm>
    </dsp:sp>
    <dsp:sp modelId="{2E636ADA-9064-4065-812A-7DF2AFF9911C}">
      <dsp:nvSpPr>
        <dsp:cNvPr id="0" name=""/>
        <dsp:cNvSpPr/>
      </dsp:nvSpPr>
      <dsp:spPr>
        <a:xfrm>
          <a:off x="1519825" y="1718138"/>
          <a:ext cx="1379636" cy="689818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i="1" kern="1200" dirty="0" err="1" smtClean="0">
              <a:solidFill>
                <a:schemeClr val="tx2"/>
              </a:solidFill>
            </a:rPr>
            <a:t>keperluan</a:t>
          </a:r>
          <a:endParaRPr lang="en-US" sz="1700" i="1" kern="1200" dirty="0">
            <a:solidFill>
              <a:schemeClr val="tx2"/>
            </a:solidFill>
          </a:endParaRPr>
        </a:p>
      </dsp:txBody>
      <dsp:txXfrm>
        <a:off x="1553499" y="1751812"/>
        <a:ext cx="1312288" cy="622470"/>
      </dsp:txXfrm>
    </dsp:sp>
    <dsp:sp modelId="{707150E9-D351-43F8-8DA4-6E88A161A493}">
      <dsp:nvSpPr>
        <dsp:cNvPr id="0" name=""/>
        <dsp:cNvSpPr/>
      </dsp:nvSpPr>
      <dsp:spPr>
        <a:xfrm>
          <a:off x="2422165" y="476174"/>
          <a:ext cx="1379636" cy="689818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i="1" kern="1200" dirty="0" err="1" smtClean="0">
              <a:solidFill>
                <a:schemeClr val="tx2"/>
              </a:solidFill>
            </a:rPr>
            <a:t>penilaian</a:t>
          </a:r>
          <a:endParaRPr lang="en-US" sz="1700" i="1" kern="1200" dirty="0">
            <a:solidFill>
              <a:schemeClr val="tx2"/>
            </a:solidFill>
          </a:endParaRPr>
        </a:p>
      </dsp:txBody>
      <dsp:txXfrm>
        <a:off x="2455839" y="509848"/>
        <a:ext cx="1312288" cy="6224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55AA-CE76-4387-BCB5-5ADC678E89BC}" type="datetimeFigureOut">
              <a:rPr lang="en-MY" smtClean="0"/>
              <a:pPr/>
              <a:t>17/9/2018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B42D-3F7C-4160-8942-514560046BAB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55AA-CE76-4387-BCB5-5ADC678E89BC}" type="datetimeFigureOut">
              <a:rPr lang="en-MY" smtClean="0"/>
              <a:pPr/>
              <a:t>17/9/2018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B42D-3F7C-4160-8942-514560046BAB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55AA-CE76-4387-BCB5-5ADC678E89BC}" type="datetimeFigureOut">
              <a:rPr lang="en-MY" smtClean="0"/>
              <a:pPr/>
              <a:t>17/9/2018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B42D-3F7C-4160-8942-514560046BAB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55AA-CE76-4387-BCB5-5ADC678E89BC}" type="datetimeFigureOut">
              <a:rPr lang="en-MY" smtClean="0"/>
              <a:pPr/>
              <a:t>17/9/2018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B42D-3F7C-4160-8942-514560046BAB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55AA-CE76-4387-BCB5-5ADC678E89BC}" type="datetimeFigureOut">
              <a:rPr lang="en-MY" smtClean="0"/>
              <a:pPr/>
              <a:t>17/9/2018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B42D-3F7C-4160-8942-514560046BAB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55AA-CE76-4387-BCB5-5ADC678E89BC}" type="datetimeFigureOut">
              <a:rPr lang="en-MY" smtClean="0"/>
              <a:pPr/>
              <a:t>17/9/2018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B42D-3F7C-4160-8942-514560046BAB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55AA-CE76-4387-BCB5-5ADC678E89BC}" type="datetimeFigureOut">
              <a:rPr lang="en-MY" smtClean="0"/>
              <a:pPr/>
              <a:t>17/9/2018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B42D-3F7C-4160-8942-514560046BAB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55AA-CE76-4387-BCB5-5ADC678E89BC}" type="datetimeFigureOut">
              <a:rPr lang="en-MY" smtClean="0"/>
              <a:pPr/>
              <a:t>17/9/2018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B42D-3F7C-4160-8942-514560046BAB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55AA-CE76-4387-BCB5-5ADC678E89BC}" type="datetimeFigureOut">
              <a:rPr lang="en-MY" smtClean="0"/>
              <a:pPr/>
              <a:t>17/9/2018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B42D-3F7C-4160-8942-514560046BAB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55AA-CE76-4387-BCB5-5ADC678E89BC}" type="datetimeFigureOut">
              <a:rPr lang="en-MY" smtClean="0"/>
              <a:pPr/>
              <a:t>17/9/2018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B42D-3F7C-4160-8942-514560046BAB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55AA-CE76-4387-BCB5-5ADC678E89BC}" type="datetimeFigureOut">
              <a:rPr lang="en-MY" smtClean="0"/>
              <a:pPr/>
              <a:t>17/9/2018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B42D-3F7C-4160-8942-514560046BAB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58000" b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055AA-CE76-4387-BCB5-5ADC678E89BC}" type="datetimeFigureOut">
              <a:rPr lang="en-MY" smtClean="0"/>
              <a:pPr/>
              <a:t>17/9/2018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9B42D-3F7C-4160-8942-514560046BAB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016" y="1916832"/>
            <a:ext cx="9145016" cy="36004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solidFill>
              <a:schemeClr val="tx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ALAT-ALAT CORT IV</a:t>
            </a:r>
            <a:endParaRPr lang="en-MY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nard MT Condense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3717032"/>
            <a:ext cx="6400800" cy="1752600"/>
          </a:xfrm>
        </p:spPr>
        <p:txBody>
          <a:bodyPr>
            <a:normAutofit/>
          </a:bodyPr>
          <a:lstStyle/>
          <a:p>
            <a:r>
              <a:rPr lang="en-MY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DIBUAT OLEH:</a:t>
            </a:r>
          </a:p>
          <a:p>
            <a:r>
              <a:rPr lang="en-MY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MUHAMMAD KHAIRI</a:t>
            </a:r>
            <a:endParaRPr lang="en-MY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016" y="2636912"/>
            <a:ext cx="9145016" cy="2016224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solidFill>
              <a:schemeClr val="tx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PENGENALAN</a:t>
            </a: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 </a:t>
            </a:r>
            <a:r>
              <a:rPr lang="en-US" sz="54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CORT IV</a:t>
            </a:r>
            <a:endParaRPr lang="en-MY" sz="5400" dirty="0"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76872"/>
            <a:ext cx="8229600" cy="2980928"/>
          </a:xfrm>
        </p:spPr>
        <p:txBody>
          <a:bodyPr>
            <a:normAutofit fontScale="85000" lnSpcReduction="20000"/>
          </a:bodyPr>
          <a:lstStyle/>
          <a:p>
            <a:r>
              <a:rPr lang="en-US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Penggunaan</a:t>
            </a:r>
            <a:r>
              <a:rPr lang="en-US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alat-alat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cort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dapat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memberikan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banyak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manfaat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dalam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kemahiran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belajar</a:t>
            </a:r>
            <a:r>
              <a:rPr lang="en-US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  <a:p>
            <a:r>
              <a:rPr lang="en-US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Kemahiran</a:t>
            </a:r>
            <a:r>
              <a:rPr lang="en-US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Berfikir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Secara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Kreatif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ialah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kecekapan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atau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keupayaan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menggunakan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minda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untuk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menjana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dan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menghasilkan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idea yang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tidak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terhad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pelbagai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baru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asli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luar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biasa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provokatif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mencabar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mudah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ubah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dan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dapat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dikembangkan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kepada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idea yang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lebih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luas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dan</a:t>
            </a:r>
            <a:r>
              <a:rPr lang="en-US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terbuka</a:t>
            </a:r>
            <a:r>
              <a:rPr lang="en-US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  <a:endParaRPr lang="en-MY" dirty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016" y="1340768"/>
            <a:ext cx="9145016" cy="460851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solidFill>
              <a:schemeClr val="tx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FAEDAH ALAT </a:t>
            </a:r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ALAT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 CORT IV</a:t>
            </a:r>
            <a:endParaRPr lang="en-MY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Menggalakkan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seseorang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untuk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berfikiran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terbuka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Mewujudkan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seseorang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berfikir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secara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kritis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kreatif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Penggunaan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minda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dengan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lebih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bijak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berkesan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Pemikiran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lebih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tersusun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jelas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tidak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terburu-buru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Fakta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idea,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isi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konsep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lebih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teliti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Dapat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mencetuskan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idea-idea yang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baharu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berbeza-beza</a:t>
            </a:r>
            <a:r>
              <a:rPr lang="en-US" sz="36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MY" b="1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ALAT-ALAT CORT IV </a:t>
            </a:r>
            <a:endParaRPr lang="en-MY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nard MT Condensed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04012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988840"/>
            <a:ext cx="8676456" cy="424847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solidFill>
              <a:schemeClr val="tx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1. 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Ya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Tidak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</a:rPr>
              <a:t>, Po</a:t>
            </a:r>
            <a:endParaRPr lang="en-MY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Jika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benar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,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kata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YA</a:t>
            </a:r>
          </a:p>
          <a:p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Jika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salah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,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kata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TIDAK</a:t>
            </a:r>
          </a:p>
          <a:p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Jika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ada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idea,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cadangan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kreatif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,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kata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PO</a:t>
            </a:r>
          </a:p>
          <a:p>
            <a:pPr>
              <a:buNone/>
            </a:pPr>
            <a:endParaRPr lang="en-US" sz="2800" b="1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None/>
            </a:pP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Contoh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:</a:t>
            </a:r>
          </a:p>
          <a:p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Kamera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digunakan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untuk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mengambil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gambar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.</a:t>
            </a:r>
          </a:p>
          <a:p>
            <a:pPr>
              <a:buNone/>
            </a:pP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	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Jawapan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: YA</a:t>
            </a:r>
            <a:endParaRPr lang="en-MY" sz="2800" b="1" i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988840"/>
            <a:ext cx="8676456" cy="424847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solidFill>
              <a:schemeClr val="tx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73782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  <a:latin typeface="Bernard MT Condensed" pitchFamily="18" charset="0"/>
              </a:rPr>
              <a:t>2.</a:t>
            </a:r>
            <a:r>
              <a:rPr lang="en-US" dirty="0" smtClean="0">
                <a:solidFill>
                  <a:schemeClr val="bg1"/>
                </a:solidFill>
                <a:latin typeface="Bernard MT Condensed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Bernard MT Condensed" pitchFamily="18" charset="0"/>
              </a:rPr>
              <a:t>Batu</a:t>
            </a:r>
            <a:r>
              <a:rPr lang="en-US" dirty="0" smtClean="0">
                <a:solidFill>
                  <a:srgbClr val="FFC000"/>
                </a:solidFill>
                <a:latin typeface="Bernard MT Condensed" pitchFamily="18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Bernard MT Condensed" pitchFamily="18" charset="0"/>
              </a:rPr>
              <a:t>Loncatan</a:t>
            </a:r>
            <a:endParaRPr lang="en-MY" dirty="0">
              <a:solidFill>
                <a:srgbClr val="FFC000"/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Bertujuan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untuk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mendapat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kreatif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yang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baru</a:t>
            </a:r>
            <a:endParaRPr lang="en-US" sz="2800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Boleh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menjadi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batu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loncatan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untuk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idea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kreatif</a:t>
            </a:r>
            <a:endParaRPr lang="en-US" sz="2800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endParaRPr lang="en-US" sz="2800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None/>
            </a:pP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Contoh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:</a:t>
            </a:r>
          </a:p>
          <a:p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Stadium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bergerak</a:t>
            </a:r>
            <a:endParaRPr lang="en-US" sz="2800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Bandar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baharu</a:t>
            </a:r>
            <a:endParaRPr lang="en-US" sz="2800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Telefon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pintar</a:t>
            </a:r>
            <a:endParaRPr lang="en-US" sz="2800" i="1" dirty="0" smtClean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1988840"/>
            <a:ext cx="8676456" cy="424847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solidFill>
              <a:schemeClr val="tx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618938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Bernard MT Condensed" pitchFamily="18" charset="0"/>
              </a:rPr>
              <a:t>3</a:t>
            </a:r>
            <a:r>
              <a:rPr lang="en-US" i="1" dirty="0" smtClean="0">
                <a:solidFill>
                  <a:srgbClr val="92D050"/>
                </a:solidFill>
                <a:latin typeface="Bernard MT Condensed" pitchFamily="18" charset="0"/>
              </a:rPr>
              <a:t>. Input </a:t>
            </a:r>
            <a:r>
              <a:rPr lang="en-US" i="1" dirty="0" err="1" smtClean="0">
                <a:solidFill>
                  <a:srgbClr val="92D050"/>
                </a:solidFill>
                <a:latin typeface="Bernard MT Condensed" pitchFamily="18" charset="0"/>
              </a:rPr>
              <a:t>Rawak</a:t>
            </a:r>
            <a:endParaRPr lang="en-MY" i="1" dirty="0">
              <a:solidFill>
                <a:srgbClr val="92D050"/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Menggabungkan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dua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yang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tidak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berkaitan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secara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umum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untuk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menghasilkan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idea-idea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baharu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.</a:t>
            </a:r>
          </a:p>
          <a:p>
            <a:endParaRPr lang="en-US" sz="2800" b="1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None/>
            </a:pP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Contoh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: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Ceraikan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setiap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bab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mengikut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subjek</a:t>
            </a:r>
            <a:endParaRPr lang="en-US" sz="2400" b="1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marL="571500" indent="-571500">
              <a:buFont typeface="+mj-lt"/>
              <a:buAutoNum type="romanLcPeriod"/>
            </a:pP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Satu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set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televisyen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yang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mengandungi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beberapa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set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skrin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kecil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boleh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ditonton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serentak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dalam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satu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masa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.</a:t>
            </a:r>
            <a:endParaRPr lang="en-MY" sz="2400" b="1" i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1988840"/>
            <a:ext cx="8676456" cy="424847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solidFill>
              <a:schemeClr val="tx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972" y="584373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Bernard MT Condensed" pitchFamily="18" charset="0"/>
              </a:rPr>
              <a:t>4.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Bernard MT Condensed" pitchFamily="18" charset="0"/>
              </a:rPr>
              <a:t>Cabaran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Bernard MT Condensed" pitchFamily="18" charset="0"/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Bernard MT Condensed" pitchFamily="18" charset="0"/>
              </a:rPr>
              <a:t>Konsep</a:t>
            </a:r>
            <a:endParaRPr lang="en-MY" dirty="0">
              <a:solidFill>
                <a:schemeClr val="accent6">
                  <a:lumMod val="75000"/>
                </a:schemeClr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Dengan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satu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konsep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yang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dipilih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,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pastikan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sama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ada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hanya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satu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cara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untuk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membuat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Century Gothic" pitchFamily="34" charset="0"/>
              </a:rPr>
              <a:t>sesuatu</a:t>
            </a:r>
            <a:r>
              <a:rPr lang="en-US" sz="2800" b="1" i="1" dirty="0" smtClean="0">
                <a:solidFill>
                  <a:schemeClr val="bg1"/>
                </a:solidFill>
                <a:latin typeface="Century Gothic" pitchFamily="34" charset="0"/>
              </a:rPr>
              <a:t>.</a:t>
            </a:r>
          </a:p>
          <a:p>
            <a:endParaRPr lang="en-US" sz="2800" b="1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None/>
            </a:pPr>
            <a:r>
              <a:rPr lang="en-US" sz="2500" b="1" i="1" dirty="0" err="1" smtClean="0">
                <a:solidFill>
                  <a:schemeClr val="bg1"/>
                </a:solidFill>
                <a:latin typeface="Century Gothic" pitchFamily="34" charset="0"/>
              </a:rPr>
              <a:t>Contoh</a:t>
            </a:r>
            <a:r>
              <a:rPr lang="en-US" sz="2500" b="1" i="1" dirty="0" smtClean="0">
                <a:solidFill>
                  <a:schemeClr val="bg1"/>
                </a:solidFill>
                <a:latin typeface="Century Gothic" pitchFamily="34" charset="0"/>
              </a:rPr>
              <a:t> :</a:t>
            </a:r>
          </a:p>
          <a:p>
            <a:pPr>
              <a:buNone/>
            </a:pPr>
            <a:r>
              <a:rPr lang="en-US" sz="2500" b="1" i="1" dirty="0" err="1" smtClean="0">
                <a:solidFill>
                  <a:schemeClr val="bg1"/>
                </a:solidFill>
                <a:latin typeface="Century Gothic" pitchFamily="34" charset="0"/>
              </a:rPr>
              <a:t>Konsep</a:t>
            </a:r>
            <a:r>
              <a:rPr lang="en-US" sz="2500" b="1" i="1" dirty="0" smtClean="0">
                <a:solidFill>
                  <a:schemeClr val="bg1"/>
                </a:solidFill>
                <a:latin typeface="Century Gothic" pitchFamily="34" charset="0"/>
              </a:rPr>
              <a:t> – Bas </a:t>
            </a:r>
            <a:r>
              <a:rPr lang="en-US" sz="2500" b="1" i="1" dirty="0" err="1" smtClean="0">
                <a:solidFill>
                  <a:schemeClr val="bg1"/>
                </a:solidFill>
                <a:latin typeface="Century Gothic" pitchFamily="34" charset="0"/>
              </a:rPr>
              <a:t>berjalan</a:t>
            </a:r>
            <a:r>
              <a:rPr lang="en-US" sz="25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500" b="1" i="1" dirty="0" err="1" smtClean="0">
                <a:solidFill>
                  <a:schemeClr val="bg1"/>
                </a:solidFill>
                <a:latin typeface="Century Gothic" pitchFamily="34" charset="0"/>
              </a:rPr>
              <a:t>mengikut</a:t>
            </a:r>
            <a:r>
              <a:rPr lang="en-US" sz="25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500" b="1" i="1" dirty="0" err="1" smtClean="0">
                <a:solidFill>
                  <a:schemeClr val="bg1"/>
                </a:solidFill>
                <a:latin typeface="Century Gothic" pitchFamily="34" charset="0"/>
              </a:rPr>
              <a:t>bilangan</a:t>
            </a:r>
            <a:r>
              <a:rPr lang="en-US" sz="25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500" b="1" i="1" dirty="0" err="1" smtClean="0">
                <a:solidFill>
                  <a:schemeClr val="bg1"/>
                </a:solidFill>
                <a:latin typeface="Century Gothic" pitchFamily="34" charset="0"/>
              </a:rPr>
              <a:t>pemandu</a:t>
            </a:r>
            <a:r>
              <a:rPr lang="en-US" sz="2500" b="1" i="1" dirty="0" smtClean="0">
                <a:solidFill>
                  <a:schemeClr val="bg1"/>
                </a:solidFill>
                <a:latin typeface="Century Gothic" pitchFamily="34" charset="0"/>
              </a:rPr>
              <a:t> yang </a:t>
            </a:r>
            <a:r>
              <a:rPr lang="en-US" sz="2500" b="1" i="1" dirty="0" err="1" smtClean="0">
                <a:solidFill>
                  <a:schemeClr val="bg1"/>
                </a:solidFill>
                <a:latin typeface="Century Gothic" pitchFamily="34" charset="0"/>
              </a:rPr>
              <a:t>ditetapkan</a:t>
            </a:r>
            <a:endParaRPr lang="en-US" sz="2500" b="1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None/>
            </a:pPr>
            <a:r>
              <a:rPr lang="en-US" sz="2500" b="1" i="1" dirty="0" err="1" smtClean="0">
                <a:solidFill>
                  <a:schemeClr val="bg1"/>
                </a:solidFill>
                <a:latin typeface="Century Gothic" pitchFamily="34" charset="0"/>
              </a:rPr>
              <a:t>Alternatif</a:t>
            </a:r>
            <a:r>
              <a:rPr lang="en-US" sz="2500" b="1" i="1" dirty="0" smtClean="0">
                <a:solidFill>
                  <a:schemeClr val="bg1"/>
                </a:solidFill>
                <a:latin typeface="Century Gothic" pitchFamily="34" charset="0"/>
              </a:rPr>
              <a:t> – Bas </a:t>
            </a:r>
            <a:r>
              <a:rPr lang="en-US" sz="2500" b="1" i="1" dirty="0" err="1" smtClean="0">
                <a:solidFill>
                  <a:schemeClr val="bg1"/>
                </a:solidFill>
                <a:latin typeface="Century Gothic" pitchFamily="34" charset="0"/>
              </a:rPr>
              <a:t>menunggu</a:t>
            </a:r>
            <a:r>
              <a:rPr lang="en-US" sz="25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500" b="1" i="1" dirty="0" err="1" smtClean="0">
                <a:solidFill>
                  <a:schemeClr val="bg1"/>
                </a:solidFill>
                <a:latin typeface="Century Gothic" pitchFamily="34" charset="0"/>
              </a:rPr>
              <a:t>penumpang</a:t>
            </a:r>
            <a:r>
              <a:rPr lang="en-US" sz="25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500" b="1" i="1" dirty="0" err="1" smtClean="0">
                <a:solidFill>
                  <a:schemeClr val="bg1"/>
                </a:solidFill>
                <a:latin typeface="Century Gothic" pitchFamily="34" charset="0"/>
              </a:rPr>
              <a:t>cukup</a:t>
            </a:r>
            <a:r>
              <a:rPr lang="en-US" sz="25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500" b="1" i="1" dirty="0" err="1" smtClean="0">
                <a:solidFill>
                  <a:schemeClr val="bg1"/>
                </a:solidFill>
                <a:latin typeface="Century Gothic" pitchFamily="34" charset="0"/>
              </a:rPr>
              <a:t>dan</a:t>
            </a:r>
            <a:r>
              <a:rPr lang="en-US" sz="25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500" b="1" i="1" dirty="0" err="1" smtClean="0">
                <a:solidFill>
                  <a:schemeClr val="bg1"/>
                </a:solidFill>
                <a:latin typeface="Century Gothic" pitchFamily="34" charset="0"/>
              </a:rPr>
              <a:t>berjalan</a:t>
            </a:r>
            <a:r>
              <a:rPr lang="en-US" sz="25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500" b="1" i="1" dirty="0" err="1" smtClean="0">
                <a:solidFill>
                  <a:schemeClr val="bg1"/>
                </a:solidFill>
                <a:latin typeface="Century Gothic" pitchFamily="34" charset="0"/>
              </a:rPr>
              <a:t>apabila</a:t>
            </a:r>
            <a:r>
              <a:rPr lang="en-US" sz="25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500" b="1" i="1" dirty="0" err="1" smtClean="0">
                <a:solidFill>
                  <a:schemeClr val="bg1"/>
                </a:solidFill>
                <a:latin typeface="Century Gothic" pitchFamily="34" charset="0"/>
              </a:rPr>
              <a:t>penumpang</a:t>
            </a:r>
            <a:r>
              <a:rPr lang="en-US" sz="25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500" b="1" i="1" dirty="0" err="1" smtClean="0">
                <a:solidFill>
                  <a:schemeClr val="bg1"/>
                </a:solidFill>
                <a:latin typeface="Century Gothic" pitchFamily="34" charset="0"/>
              </a:rPr>
              <a:t>cukup</a:t>
            </a:r>
            <a:endParaRPr lang="en-MY" sz="2500" b="1" i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1988840"/>
            <a:ext cx="8676456" cy="424847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solidFill>
              <a:schemeClr val="tx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646804"/>
            <a:ext cx="8229600" cy="1126012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Bernard MT Condensed" pitchFamily="18" charset="0"/>
              </a:rPr>
              <a:t>5. </a:t>
            </a:r>
            <a:r>
              <a:rPr lang="en-US" i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Bernard MT Condensed" pitchFamily="18" charset="0"/>
              </a:rPr>
              <a:t>Idea </a:t>
            </a:r>
            <a:r>
              <a:rPr lang="en-US" i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Bernard MT Condensed" pitchFamily="18" charset="0"/>
              </a:rPr>
              <a:t>Dominan</a:t>
            </a:r>
            <a:endParaRPr lang="en-MY" i="1" dirty="0">
              <a:solidFill>
                <a:schemeClr val="accent4">
                  <a:lumMod val="60000"/>
                  <a:lumOff val="40000"/>
                </a:schemeClr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/>
          <a:lstStyle/>
          <a:p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Dalam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sesuatu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situasi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tersebut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,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hanya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ada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satu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idea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dominan</a:t>
            </a:r>
            <a:endParaRPr lang="en-US" sz="2800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Elakkan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daripada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idea-idea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ini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dan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reka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idea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baharu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.</a:t>
            </a:r>
          </a:p>
          <a:p>
            <a:pPr>
              <a:buNone/>
            </a:pP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Contoh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-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Idea :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Jalan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raya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digunakan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oleh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kenderaan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beroda</a:t>
            </a:r>
            <a:endParaRPr lang="en-US" sz="2400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marL="514350" indent="-514350">
              <a:buFont typeface="+mj-lt"/>
              <a:buAutoNum type="romanLcPeriod"/>
            </a:pP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Perubahan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idea : Motor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juga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menggunakan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jalan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raya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bersama-sama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kenderaan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lain.</a:t>
            </a:r>
          </a:p>
          <a:p>
            <a:endParaRPr lang="en-MY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1988840"/>
            <a:ext cx="8676456" cy="424847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solidFill>
              <a:schemeClr val="tx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343" y="684836"/>
            <a:ext cx="8229600" cy="1143000"/>
          </a:xfrm>
        </p:spPr>
        <p:txBody>
          <a:bodyPr/>
          <a:lstStyle/>
          <a:p>
            <a:r>
              <a:rPr lang="en-US" i="1" dirty="0" smtClean="0">
                <a:solidFill>
                  <a:schemeClr val="accent3"/>
                </a:solidFill>
                <a:latin typeface="Bernard MT Condensed" pitchFamily="18" charset="0"/>
              </a:rPr>
              <a:t>6. </a:t>
            </a:r>
            <a:r>
              <a:rPr lang="en-US" i="1" dirty="0" err="1" smtClean="0">
                <a:solidFill>
                  <a:schemeClr val="accent3"/>
                </a:solidFill>
                <a:latin typeface="Bernard MT Condensed" pitchFamily="18" charset="0"/>
              </a:rPr>
              <a:t>Takrifkan</a:t>
            </a:r>
            <a:r>
              <a:rPr lang="en-US" i="1" dirty="0" smtClean="0">
                <a:solidFill>
                  <a:schemeClr val="accent3"/>
                </a:solidFill>
                <a:latin typeface="Bernard MT Condensed" pitchFamily="18" charset="0"/>
              </a:rPr>
              <a:t> </a:t>
            </a:r>
            <a:r>
              <a:rPr lang="en-US" i="1" dirty="0" err="1" smtClean="0">
                <a:solidFill>
                  <a:schemeClr val="accent3"/>
                </a:solidFill>
                <a:latin typeface="Bernard MT Condensed" pitchFamily="18" charset="0"/>
              </a:rPr>
              <a:t>Masalah</a:t>
            </a:r>
            <a:endParaRPr lang="en-MY" i="1" dirty="0">
              <a:solidFill>
                <a:schemeClr val="accent3"/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71389"/>
            <a:ext cx="8229600" cy="4525963"/>
          </a:xfrm>
        </p:spPr>
        <p:txBody>
          <a:bodyPr/>
          <a:lstStyle/>
          <a:p>
            <a:r>
              <a:rPr lang="en-US" sz="3000" i="1" dirty="0" err="1" smtClean="0">
                <a:solidFill>
                  <a:schemeClr val="bg1"/>
                </a:solidFill>
                <a:latin typeface="Century Gothic" pitchFamily="34" charset="0"/>
              </a:rPr>
              <a:t>Selesaikan</a:t>
            </a:r>
            <a:r>
              <a:rPr lang="en-US" sz="30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3000" i="1" dirty="0" err="1" smtClean="0">
                <a:solidFill>
                  <a:schemeClr val="bg1"/>
                </a:solidFill>
                <a:latin typeface="Century Gothic" pitchFamily="34" charset="0"/>
              </a:rPr>
              <a:t>masalah</a:t>
            </a:r>
            <a:r>
              <a:rPr lang="en-US" sz="30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3000" i="1" dirty="0" err="1" smtClean="0">
                <a:solidFill>
                  <a:schemeClr val="bg1"/>
                </a:solidFill>
                <a:latin typeface="Century Gothic" pitchFamily="34" charset="0"/>
              </a:rPr>
              <a:t>dengan</a:t>
            </a:r>
            <a:r>
              <a:rPr lang="en-US" sz="30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3000" i="1" dirty="0" err="1" smtClean="0">
                <a:solidFill>
                  <a:schemeClr val="bg1"/>
                </a:solidFill>
                <a:latin typeface="Century Gothic" pitchFamily="34" charset="0"/>
              </a:rPr>
              <a:t>tepat</a:t>
            </a:r>
            <a:endParaRPr lang="en-US" sz="3000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r>
              <a:rPr lang="en-US" sz="3000" i="1" dirty="0" err="1" smtClean="0">
                <a:solidFill>
                  <a:schemeClr val="bg1"/>
                </a:solidFill>
                <a:latin typeface="Century Gothic" pitchFamily="34" charset="0"/>
              </a:rPr>
              <a:t>Gunakan</a:t>
            </a:r>
            <a:r>
              <a:rPr lang="en-US" sz="30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3000" i="1" dirty="0" err="1" smtClean="0">
                <a:solidFill>
                  <a:schemeClr val="bg1"/>
                </a:solidFill>
                <a:latin typeface="Century Gothic" pitchFamily="34" charset="0"/>
              </a:rPr>
              <a:t>kaedah</a:t>
            </a:r>
            <a:r>
              <a:rPr lang="en-US" sz="3000" i="1" dirty="0" smtClean="0">
                <a:solidFill>
                  <a:schemeClr val="bg1"/>
                </a:solidFill>
                <a:latin typeface="Century Gothic" pitchFamily="34" charset="0"/>
              </a:rPr>
              <a:t> 5W 1H </a:t>
            </a:r>
            <a:r>
              <a:rPr lang="en-US" sz="3000" i="1" dirty="0" err="1" smtClean="0">
                <a:solidFill>
                  <a:schemeClr val="bg1"/>
                </a:solidFill>
                <a:latin typeface="Century Gothic" pitchFamily="34" charset="0"/>
              </a:rPr>
              <a:t>untuk</a:t>
            </a:r>
            <a:r>
              <a:rPr lang="en-US" sz="30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3000" i="1" dirty="0" err="1" smtClean="0">
                <a:solidFill>
                  <a:schemeClr val="bg1"/>
                </a:solidFill>
                <a:latin typeface="Century Gothic" pitchFamily="34" charset="0"/>
              </a:rPr>
              <a:t>penyelesaian</a:t>
            </a:r>
            <a:r>
              <a:rPr lang="en-US" sz="30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3000" i="1" dirty="0" err="1" smtClean="0">
                <a:solidFill>
                  <a:schemeClr val="bg1"/>
                </a:solidFill>
                <a:latin typeface="Century Gothic" pitchFamily="34" charset="0"/>
              </a:rPr>
              <a:t>masalah</a:t>
            </a:r>
            <a:endParaRPr lang="en-US" sz="3000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endParaRPr lang="en-US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None/>
            </a:pP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Contoh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–</a:t>
            </a:r>
          </a:p>
          <a:p>
            <a:pPr>
              <a:buNone/>
            </a:pP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	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Masalah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kehidupan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di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asrama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banyak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mengganggu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emosi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.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Kenapa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?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Mengapa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?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Bagaimana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? </a:t>
            </a:r>
            <a:r>
              <a:rPr lang="en-US" sz="2400" i="1" dirty="0" err="1" smtClean="0">
                <a:solidFill>
                  <a:schemeClr val="bg1"/>
                </a:solidFill>
                <a:latin typeface="Century Gothic" pitchFamily="34" charset="0"/>
              </a:rPr>
              <a:t>Siapa</a:t>
            </a:r>
            <a:r>
              <a:rPr lang="en-US" sz="2400" i="1" dirty="0" smtClean="0">
                <a:solidFill>
                  <a:schemeClr val="bg1"/>
                </a:solidFill>
                <a:latin typeface="Century Gothic" pitchFamily="34" charset="0"/>
              </a:rPr>
              <a:t>?</a:t>
            </a:r>
            <a:endParaRPr lang="en-MY" sz="2400" i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1988840"/>
            <a:ext cx="8676456" cy="424847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solidFill>
              <a:schemeClr val="tx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94" y="794769"/>
            <a:ext cx="8229600" cy="1287016"/>
          </a:xfrm>
        </p:spPr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  <a:latin typeface="Bernard MT Condensed" pitchFamily="18" charset="0"/>
              </a:rPr>
              <a:t>7. </a:t>
            </a:r>
            <a:r>
              <a:rPr lang="en-US" dirty="0" err="1" smtClean="0">
                <a:solidFill>
                  <a:schemeClr val="accent3"/>
                </a:solidFill>
                <a:latin typeface="Bernard MT Condensed" pitchFamily="18" charset="0"/>
              </a:rPr>
              <a:t>Singkirkan</a:t>
            </a:r>
            <a:r>
              <a:rPr lang="en-US" dirty="0" smtClean="0">
                <a:solidFill>
                  <a:schemeClr val="accent3"/>
                </a:solidFill>
                <a:latin typeface="Bernard MT Condensed" pitchFamily="18" charset="0"/>
              </a:rPr>
              <a:t> </a:t>
            </a:r>
            <a:r>
              <a:rPr lang="en-US" dirty="0" err="1" smtClean="0">
                <a:solidFill>
                  <a:schemeClr val="accent3"/>
                </a:solidFill>
                <a:latin typeface="Bernard MT Condensed" pitchFamily="18" charset="0"/>
              </a:rPr>
              <a:t>Kecacatan</a:t>
            </a:r>
            <a:endParaRPr lang="en-MY" dirty="0">
              <a:solidFill>
                <a:schemeClr val="accent3"/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988840"/>
            <a:ext cx="8229600" cy="4525963"/>
          </a:xfrm>
        </p:spPr>
        <p:txBody>
          <a:bodyPr>
            <a:normAutofit/>
          </a:bodyPr>
          <a:lstStyle/>
          <a:p>
            <a:r>
              <a:rPr lang="en-US" b="1" i="1" dirty="0" err="1" smtClean="0">
                <a:solidFill>
                  <a:schemeClr val="bg1"/>
                </a:solidFill>
                <a:latin typeface="Century Gothic" pitchFamily="34" charset="0"/>
              </a:rPr>
              <a:t>Kenalpasti</a:t>
            </a:r>
            <a:r>
              <a:rPr lang="en-US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b="1" i="1" dirty="0" err="1" smtClean="0">
                <a:solidFill>
                  <a:schemeClr val="bg1"/>
                </a:solidFill>
                <a:latin typeface="Century Gothic" pitchFamily="34" charset="0"/>
              </a:rPr>
              <a:t>setiap</a:t>
            </a:r>
            <a:r>
              <a:rPr lang="en-US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b="1" i="1" dirty="0" err="1" smtClean="0">
                <a:solidFill>
                  <a:schemeClr val="bg1"/>
                </a:solidFill>
                <a:latin typeface="Century Gothic" pitchFamily="34" charset="0"/>
              </a:rPr>
              <a:t>kesilapan</a:t>
            </a:r>
            <a:r>
              <a:rPr lang="en-US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b="1" i="1" dirty="0" err="1" smtClean="0">
                <a:solidFill>
                  <a:schemeClr val="bg1"/>
                </a:solidFill>
                <a:latin typeface="Century Gothic" pitchFamily="34" charset="0"/>
              </a:rPr>
              <a:t>atau</a:t>
            </a:r>
            <a:r>
              <a:rPr lang="en-US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b="1" i="1" dirty="0" err="1" smtClean="0">
                <a:solidFill>
                  <a:schemeClr val="bg1"/>
                </a:solidFill>
                <a:latin typeface="Century Gothic" pitchFamily="34" charset="0"/>
              </a:rPr>
              <a:t>kecacatan</a:t>
            </a:r>
            <a:r>
              <a:rPr lang="en-US" b="1" i="1" dirty="0" smtClean="0">
                <a:solidFill>
                  <a:schemeClr val="bg1"/>
                </a:solidFill>
                <a:latin typeface="Century Gothic" pitchFamily="34" charset="0"/>
              </a:rPr>
              <a:t> yang </a:t>
            </a:r>
            <a:r>
              <a:rPr lang="en-US" b="1" i="1" dirty="0" err="1" smtClean="0">
                <a:solidFill>
                  <a:schemeClr val="bg1"/>
                </a:solidFill>
                <a:latin typeface="Century Gothic" pitchFamily="34" charset="0"/>
              </a:rPr>
              <a:t>berlaku</a:t>
            </a:r>
            <a:r>
              <a:rPr lang="en-US" b="1" i="1" dirty="0" smtClean="0">
                <a:solidFill>
                  <a:schemeClr val="bg1"/>
                </a:solidFill>
                <a:latin typeface="Century Gothic" pitchFamily="34" charset="0"/>
              </a:rPr>
              <a:t>.</a:t>
            </a:r>
          </a:p>
          <a:p>
            <a:r>
              <a:rPr lang="en-US" b="1" i="1" dirty="0" err="1" smtClean="0">
                <a:solidFill>
                  <a:schemeClr val="bg1"/>
                </a:solidFill>
                <a:latin typeface="Century Gothic" pitchFamily="34" charset="0"/>
              </a:rPr>
              <a:t>Singkirkan</a:t>
            </a:r>
            <a:r>
              <a:rPr lang="en-US" b="1" i="1" dirty="0" smtClean="0">
                <a:solidFill>
                  <a:schemeClr val="bg1"/>
                </a:solidFill>
                <a:latin typeface="Century Gothic" pitchFamily="34" charset="0"/>
              </a:rPr>
              <a:t>.</a:t>
            </a:r>
          </a:p>
          <a:p>
            <a:endParaRPr lang="en-US" i="1" dirty="0" smtClean="0"/>
          </a:p>
          <a:p>
            <a:pPr>
              <a:buNone/>
            </a:pP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Contoh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–</a:t>
            </a:r>
          </a:p>
          <a:p>
            <a:pPr>
              <a:buNone/>
            </a:pP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Masalah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: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Masa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guru yang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lambat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masuk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ke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kelas</a:t>
            </a:r>
            <a:endParaRPr lang="en-US" sz="2400" b="1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None/>
            </a:pP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Penyelesaian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: Guru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besar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menasihati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guru yang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lambat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ke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kelas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ketika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waktu</a:t>
            </a:r>
            <a:r>
              <a:rPr lang="en-US" sz="24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Century Gothic" pitchFamily="34" charset="0"/>
              </a:rPr>
              <a:t>mesyuarat</a:t>
            </a:r>
            <a:r>
              <a:rPr lang="en-US" sz="2400" b="1" dirty="0" smtClean="0">
                <a:solidFill>
                  <a:schemeClr val="bg1"/>
                </a:solidFill>
                <a:latin typeface="Century Gothic" pitchFamily="34" charset="0"/>
              </a:rPr>
              <a:t>.</a:t>
            </a:r>
            <a:endParaRPr lang="en-MY" sz="2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1988840"/>
            <a:ext cx="8676456" cy="424847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solidFill>
              <a:schemeClr val="tx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2305"/>
            <a:ext cx="8229600" cy="1143000"/>
          </a:xfrm>
        </p:spPr>
        <p:txBody>
          <a:bodyPr/>
          <a:lstStyle/>
          <a:p>
            <a:r>
              <a:rPr lang="en-US" b="1" i="1" dirty="0" smtClean="0">
                <a:latin typeface="Bernard MT Condensed" pitchFamily="18" charset="0"/>
              </a:rPr>
              <a:t>8. </a:t>
            </a:r>
            <a:r>
              <a:rPr lang="en-US" i="1" dirty="0" err="1" smtClean="0">
                <a:latin typeface="Bernard MT Condensed" pitchFamily="18" charset="0"/>
              </a:rPr>
              <a:t>Kombinasi</a:t>
            </a:r>
            <a:r>
              <a:rPr lang="en-US" b="1" i="1" dirty="0" smtClean="0">
                <a:latin typeface="Bernard MT Condensed" pitchFamily="18" charset="0"/>
              </a:rPr>
              <a:t> </a:t>
            </a:r>
            <a:endParaRPr lang="en-MY" b="1" i="1" dirty="0"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/>
          <a:lstStyle/>
          <a:p>
            <a:r>
              <a:rPr lang="en-US" b="1" i="1" dirty="0" err="1" smtClean="0">
                <a:solidFill>
                  <a:schemeClr val="bg1"/>
                </a:solidFill>
                <a:latin typeface="Century Gothic" pitchFamily="34" charset="0"/>
              </a:rPr>
              <a:t>Gabungan</a:t>
            </a:r>
            <a:r>
              <a:rPr lang="en-US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b="1" i="1" dirty="0" err="1" smtClean="0">
                <a:solidFill>
                  <a:schemeClr val="bg1"/>
                </a:solidFill>
                <a:latin typeface="Century Gothic" pitchFamily="34" charset="0"/>
              </a:rPr>
              <a:t>sesuatu</a:t>
            </a:r>
            <a:r>
              <a:rPr lang="en-US" b="1" i="1" dirty="0" smtClean="0">
                <a:solidFill>
                  <a:schemeClr val="bg1"/>
                </a:solidFill>
                <a:latin typeface="Century Gothic" pitchFamily="34" charset="0"/>
              </a:rPr>
              <a:t> idea </a:t>
            </a:r>
            <a:r>
              <a:rPr lang="en-US" b="1" i="1" dirty="0" err="1" smtClean="0">
                <a:solidFill>
                  <a:schemeClr val="bg1"/>
                </a:solidFill>
                <a:latin typeface="Century Gothic" pitchFamily="34" charset="0"/>
              </a:rPr>
              <a:t>sehingga</a:t>
            </a:r>
            <a:r>
              <a:rPr lang="en-US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b="1" i="1" dirty="0" err="1" smtClean="0">
                <a:solidFill>
                  <a:schemeClr val="bg1"/>
                </a:solidFill>
                <a:latin typeface="Century Gothic" pitchFamily="34" charset="0"/>
              </a:rPr>
              <a:t>menjadi</a:t>
            </a:r>
            <a:r>
              <a:rPr lang="en-US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b="1" i="1" dirty="0" err="1" smtClean="0">
                <a:solidFill>
                  <a:schemeClr val="bg1"/>
                </a:solidFill>
                <a:latin typeface="Century Gothic" pitchFamily="34" charset="0"/>
              </a:rPr>
              <a:t>sesuatu</a:t>
            </a:r>
            <a:r>
              <a:rPr lang="en-US" b="1" i="1" dirty="0" smtClean="0">
                <a:solidFill>
                  <a:schemeClr val="bg1"/>
                </a:solidFill>
                <a:latin typeface="Century Gothic" pitchFamily="34" charset="0"/>
              </a:rPr>
              <a:t> yang </a:t>
            </a:r>
            <a:r>
              <a:rPr lang="en-US" b="1" i="1" dirty="0" err="1" smtClean="0">
                <a:solidFill>
                  <a:schemeClr val="bg1"/>
                </a:solidFill>
                <a:latin typeface="Century Gothic" pitchFamily="34" charset="0"/>
              </a:rPr>
              <a:t>bernilai</a:t>
            </a:r>
            <a:r>
              <a:rPr lang="en-US" b="1" i="1" dirty="0" smtClean="0">
                <a:solidFill>
                  <a:schemeClr val="bg1"/>
                </a:solidFill>
                <a:latin typeface="Century Gothic" pitchFamily="34" charset="0"/>
              </a:rPr>
              <a:t>.</a:t>
            </a:r>
          </a:p>
          <a:p>
            <a:pPr>
              <a:buNone/>
            </a:pPr>
            <a:endParaRPr lang="en-US" b="1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None/>
            </a:pP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Contoh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- motor+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pengukur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kelapa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: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Mesin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Pengukur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Kelapa</a:t>
            </a:r>
            <a:endParaRPr lang="en-MY" i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1988840"/>
            <a:ext cx="8676456" cy="424847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solidFill>
              <a:schemeClr val="tx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7260"/>
            <a:ext cx="8229600" cy="1143000"/>
          </a:xfrm>
        </p:spPr>
        <p:txBody>
          <a:bodyPr/>
          <a:lstStyle/>
          <a:p>
            <a:r>
              <a:rPr lang="en-US" b="1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Bernard MT Condensed" pitchFamily="18" charset="0"/>
              </a:rPr>
              <a:t>9. </a:t>
            </a:r>
            <a:r>
              <a:rPr lang="en-US" b="1" i="1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Bernard MT Condensed" pitchFamily="18" charset="0"/>
              </a:rPr>
              <a:t>Keperluan</a:t>
            </a:r>
            <a:r>
              <a:rPr lang="en-US" b="1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Bernard MT Condensed" pitchFamily="18" charset="0"/>
              </a:rPr>
              <a:t> </a:t>
            </a:r>
            <a:endParaRPr lang="en-MY" b="1" i="1" dirty="0">
              <a:solidFill>
                <a:schemeClr val="tx2">
                  <a:lumMod val="40000"/>
                  <a:lumOff val="60000"/>
                </a:schemeClr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99381"/>
            <a:ext cx="8229600" cy="4525963"/>
          </a:xfrm>
        </p:spPr>
        <p:txBody>
          <a:bodyPr/>
          <a:lstStyle/>
          <a:p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Kenal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pasti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semua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keperluan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berdasarkan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situasi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supaya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idea yang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dibentuk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menepati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keperluan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berkenaan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.</a:t>
            </a:r>
          </a:p>
          <a:p>
            <a:pPr>
              <a:buNone/>
            </a:pPr>
            <a:endParaRPr lang="en-US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bg1"/>
                </a:solidFill>
                <a:latin typeface="Century Gothic" pitchFamily="34" charset="0"/>
              </a:rPr>
              <a:t>Contoh</a:t>
            </a: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</a:rPr>
              <a:t> –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keperluan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membeli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motosikal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berdasarkan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peruntukan</a:t>
            </a:r>
            <a:r>
              <a:rPr lang="en-US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Century Gothic" pitchFamily="34" charset="0"/>
              </a:rPr>
              <a:t>kewangan</a:t>
            </a: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</a:rPr>
              <a:t>.</a:t>
            </a:r>
            <a:endParaRPr lang="en-MY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1988840"/>
            <a:ext cx="8676456" cy="424847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solidFill>
              <a:schemeClr val="tx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Rectangle 4"/>
          <p:cNvSpPr/>
          <p:nvPr/>
        </p:nvSpPr>
        <p:spPr>
          <a:xfrm>
            <a:off x="0" y="764704"/>
            <a:ext cx="4572000" cy="100811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solidFill>
              <a:schemeClr val="tx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13792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Bernard MT Condensed" pitchFamily="18" charset="0"/>
              </a:rPr>
              <a:t>10. </a:t>
            </a:r>
            <a:r>
              <a:rPr lang="en-US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Bernard MT Condensed" pitchFamily="18" charset="0"/>
              </a:rPr>
              <a:t>Penilaian</a:t>
            </a:r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Bernard MT Condensed" pitchFamily="18" charset="0"/>
              </a:rPr>
              <a:t> </a:t>
            </a:r>
            <a:endParaRPr lang="en-MY" dirty="0">
              <a:solidFill>
                <a:schemeClr val="tx2">
                  <a:lumMod val="40000"/>
                  <a:lumOff val="60000"/>
                </a:schemeClr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143397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Menilai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samada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idea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tersebut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dapat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dijalankan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ataupun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tidak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berdasarkan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keperluan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yaang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dipenuhi</a:t>
            </a:r>
            <a:r>
              <a:rPr lang="en-US" sz="2800" b="1" dirty="0" smtClean="0">
                <a:solidFill>
                  <a:schemeClr val="bg1"/>
                </a:solidFill>
                <a:latin typeface="Century Gothic" pitchFamily="34" charset="0"/>
              </a:rPr>
              <a:t>.</a:t>
            </a:r>
          </a:p>
          <a:p>
            <a:endParaRPr lang="en-US" sz="28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None/>
            </a:pPr>
            <a:r>
              <a:rPr lang="en-US" sz="2800" b="1" dirty="0" err="1" smtClean="0">
                <a:solidFill>
                  <a:schemeClr val="bg1"/>
                </a:solidFill>
                <a:latin typeface="Century Gothic" pitchFamily="34" charset="0"/>
              </a:rPr>
              <a:t>Contoh</a:t>
            </a:r>
            <a:r>
              <a:rPr lang="en-US" sz="2800" b="1" dirty="0" smtClean="0">
                <a:solidFill>
                  <a:schemeClr val="bg1"/>
                </a:solidFill>
                <a:latin typeface="Century Gothic" pitchFamily="34" charset="0"/>
              </a:rPr>
              <a:t> –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masalah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: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kesesakan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jalan</a:t>
            </a:r>
            <a:endParaRPr lang="en-US" sz="2800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None/>
            </a:pP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Penyelesaian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: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membuka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jalan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bertentangan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supaya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dapat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menambah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bilangan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  <a:latin typeface="Century Gothic" pitchFamily="34" charset="0"/>
              </a:rPr>
              <a:t>laluan</a:t>
            </a:r>
            <a:r>
              <a:rPr lang="en-US" sz="28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endParaRPr lang="en-MY" sz="2800" i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465</Words>
  <Application>Microsoft Office PowerPoint</Application>
  <PresentationFormat>On-screen Show (4:3)</PresentationFormat>
  <Paragraphs>84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Bernard MT Condensed</vt:lpstr>
      <vt:lpstr>Calibri</vt:lpstr>
      <vt:lpstr>Century Gothic</vt:lpstr>
      <vt:lpstr>Wingdings</vt:lpstr>
      <vt:lpstr>Office Theme</vt:lpstr>
      <vt:lpstr>ALAT-ALAT CORT IV</vt:lpstr>
      <vt:lpstr>PENGENALAN CORT IV</vt:lpstr>
      <vt:lpstr>FAEDAH ALAT ALAT CORT IV</vt:lpstr>
      <vt:lpstr>ALAT-ALAT CORT IV </vt:lpstr>
      <vt:lpstr>1. Ya, Tidak, Po</vt:lpstr>
      <vt:lpstr>2. Batu Loncatan</vt:lpstr>
      <vt:lpstr>3. Input Rawak</vt:lpstr>
      <vt:lpstr>4. Cabaran Konsep</vt:lpstr>
      <vt:lpstr>5. Idea Dominan</vt:lpstr>
      <vt:lpstr>6. Takrifkan Masalah</vt:lpstr>
      <vt:lpstr>7. Singkirkan Kecacatan</vt:lpstr>
      <vt:lpstr>8. Kombinasi </vt:lpstr>
      <vt:lpstr>9. Keperluan </vt:lpstr>
      <vt:lpstr>10. Penilaian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ALAT-ALAT CORT IV</dc:title>
  <dc:creator>Owner</dc:creator>
  <cp:lastModifiedBy>Samsung</cp:lastModifiedBy>
  <cp:revision>43</cp:revision>
  <dcterms:created xsi:type="dcterms:W3CDTF">2017-09-15T01:10:04Z</dcterms:created>
  <dcterms:modified xsi:type="dcterms:W3CDTF">2018-09-18T03:38:45Z</dcterms:modified>
</cp:coreProperties>
</file>